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388" r:id="rId3"/>
    <p:sldId id="474" r:id="rId4"/>
    <p:sldId id="563" r:id="rId5"/>
    <p:sldId id="630" r:id="rId6"/>
    <p:sldId id="689" r:id="rId7"/>
    <p:sldId id="906" r:id="rId8"/>
    <p:sldId id="823" r:id="rId9"/>
    <p:sldId id="824" r:id="rId10"/>
    <p:sldId id="1019" r:id="rId11"/>
    <p:sldId id="832" r:id="rId12"/>
    <p:sldId id="834" r:id="rId13"/>
    <p:sldId id="820" r:id="rId14"/>
    <p:sldId id="910" r:id="rId15"/>
    <p:sldId id="909" r:id="rId16"/>
    <p:sldId id="715" r:id="rId17"/>
    <p:sldId id="725" r:id="rId18"/>
    <p:sldId id="913" r:id="rId19"/>
    <p:sldId id="718" r:id="rId20"/>
    <p:sldId id="752" r:id="rId21"/>
    <p:sldId id="827" r:id="rId22"/>
    <p:sldId id="914" r:id="rId23"/>
    <p:sldId id="1140" r:id="rId24"/>
    <p:sldId id="917" r:id="rId25"/>
    <p:sldId id="829" r:id="rId26"/>
    <p:sldId id="809" r:id="rId27"/>
    <p:sldId id="810" r:id="rId28"/>
    <p:sldId id="811" r:id="rId29"/>
    <p:sldId id="991" r:id="rId30"/>
    <p:sldId id="992" r:id="rId32"/>
    <p:sldId id="1001" r:id="rId33"/>
    <p:sldId id="1000" r:id="rId34"/>
    <p:sldId id="1143" r:id="rId35"/>
    <p:sldId id="1016" r:id="rId36"/>
    <p:sldId id="993" r:id="rId37"/>
    <p:sldId id="995" r:id="rId38"/>
    <p:sldId id="996" r:id="rId39"/>
    <p:sldId id="997" r:id="rId40"/>
    <p:sldId id="998" r:id="rId41"/>
    <p:sldId id="999" r:id="rId42"/>
    <p:sldId id="1017" r:id="rId43"/>
    <p:sldId id="1018" r:id="rId44"/>
    <p:sldId id="1023" r:id="rId45"/>
    <p:sldId id="1024" r:id="rId46"/>
    <p:sldId id="1033" r:id="rId47"/>
    <p:sldId id="1034" r:id="rId48"/>
    <p:sldId id="1036" r:id="rId49"/>
    <p:sldId id="1109" r:id="rId50"/>
    <p:sldId id="1117" r:id="rId51"/>
    <p:sldId id="1119" r:id="rId52"/>
    <p:sldId id="1120" r:id="rId53"/>
    <p:sldId id="1121" r:id="rId54"/>
    <p:sldId id="1133" r:id="rId55"/>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20000"/>
      </a:spcBef>
      <a:spcAft>
        <a:spcPct val="0"/>
      </a:spcAft>
      <a:buFont typeface="Arial" panose="020B0604020202020204" pitchFamily="34" charset="0"/>
      <a:buNone/>
      <a:defRPr sz="2400" b="1" i="0" u="none" kern="1200" baseline="0">
        <a:solidFill>
          <a:srgbClr val="CC0000"/>
        </a:solidFill>
        <a:latin typeface="Arial" panose="020B0604020202020204" pitchFamily="34" charset="0"/>
        <a:ea typeface="微软雅黑" panose="020B0503020204020204" pitchFamily="34" charset="-122"/>
        <a:cs typeface="+mn-cs"/>
      </a:defRPr>
    </a:lvl1pPr>
    <a:lvl2pPr marL="457200" lvl="1" indent="0" algn="l" defTabSz="914400" rtl="0" eaLnBrk="1" fontAlgn="base" latinLnBrk="0" hangingPunct="1">
      <a:lnSpc>
        <a:spcPct val="100000"/>
      </a:lnSpc>
      <a:spcBef>
        <a:spcPct val="20000"/>
      </a:spcBef>
      <a:spcAft>
        <a:spcPct val="0"/>
      </a:spcAft>
      <a:buFont typeface="Arial" panose="020B0604020202020204" pitchFamily="34" charset="0"/>
      <a:buNone/>
      <a:defRPr sz="2400" b="1" i="0" u="none" kern="1200" baseline="0">
        <a:solidFill>
          <a:srgbClr val="CC0000"/>
        </a:solidFill>
        <a:latin typeface="Arial" panose="020B0604020202020204" pitchFamily="34" charset="0"/>
        <a:ea typeface="微软雅黑" panose="020B0503020204020204" pitchFamily="34" charset="-122"/>
        <a:cs typeface="+mn-cs"/>
      </a:defRPr>
    </a:lvl2pPr>
    <a:lvl3pPr marL="914400" lvl="2" indent="0" algn="l" defTabSz="914400" rtl="0" eaLnBrk="1" fontAlgn="base" latinLnBrk="0" hangingPunct="1">
      <a:lnSpc>
        <a:spcPct val="100000"/>
      </a:lnSpc>
      <a:spcBef>
        <a:spcPct val="20000"/>
      </a:spcBef>
      <a:spcAft>
        <a:spcPct val="0"/>
      </a:spcAft>
      <a:buFont typeface="Arial" panose="020B0604020202020204" pitchFamily="34" charset="0"/>
      <a:buNone/>
      <a:defRPr sz="2400" b="1" i="0" u="none" kern="1200" baseline="0">
        <a:solidFill>
          <a:srgbClr val="CC0000"/>
        </a:solidFill>
        <a:latin typeface="Arial" panose="020B0604020202020204" pitchFamily="34" charset="0"/>
        <a:ea typeface="微软雅黑" panose="020B0503020204020204" pitchFamily="34" charset="-122"/>
        <a:cs typeface="+mn-cs"/>
      </a:defRPr>
    </a:lvl3pPr>
    <a:lvl4pPr marL="1371600" lvl="3" indent="0" algn="l" defTabSz="914400" rtl="0" eaLnBrk="1" fontAlgn="base" latinLnBrk="0" hangingPunct="1">
      <a:lnSpc>
        <a:spcPct val="100000"/>
      </a:lnSpc>
      <a:spcBef>
        <a:spcPct val="20000"/>
      </a:spcBef>
      <a:spcAft>
        <a:spcPct val="0"/>
      </a:spcAft>
      <a:buFont typeface="Arial" panose="020B0604020202020204" pitchFamily="34" charset="0"/>
      <a:buNone/>
      <a:defRPr sz="2400" b="1" i="0" u="none" kern="1200" baseline="0">
        <a:solidFill>
          <a:srgbClr val="CC0000"/>
        </a:solidFill>
        <a:latin typeface="Arial" panose="020B0604020202020204" pitchFamily="34" charset="0"/>
        <a:ea typeface="微软雅黑" panose="020B0503020204020204" pitchFamily="34" charset="-122"/>
        <a:cs typeface="+mn-cs"/>
      </a:defRPr>
    </a:lvl4pPr>
    <a:lvl5pPr marL="1828800" lvl="4" indent="0" algn="l" defTabSz="914400" rtl="0" eaLnBrk="1" fontAlgn="base" latinLnBrk="0" hangingPunct="1">
      <a:lnSpc>
        <a:spcPct val="100000"/>
      </a:lnSpc>
      <a:spcBef>
        <a:spcPct val="20000"/>
      </a:spcBef>
      <a:spcAft>
        <a:spcPct val="0"/>
      </a:spcAft>
      <a:buFont typeface="Arial" panose="020B0604020202020204" pitchFamily="34" charset="0"/>
      <a:buNone/>
      <a:defRPr sz="2400" b="1" i="0" u="none" kern="1200" baseline="0">
        <a:solidFill>
          <a:srgbClr val="CC0000"/>
        </a:solidFill>
        <a:latin typeface="Arial" panose="020B0604020202020204" pitchFamily="34" charset="0"/>
        <a:ea typeface="微软雅黑" panose="020B0503020204020204" pitchFamily="34" charset="-122"/>
        <a:cs typeface="+mn-cs"/>
      </a:defRPr>
    </a:lvl5pPr>
    <a:lvl6pPr marL="2286000" lvl="5" indent="0" algn="l" defTabSz="914400" rtl="0" eaLnBrk="1" fontAlgn="base" latinLnBrk="0" hangingPunct="1">
      <a:lnSpc>
        <a:spcPct val="100000"/>
      </a:lnSpc>
      <a:spcBef>
        <a:spcPct val="20000"/>
      </a:spcBef>
      <a:spcAft>
        <a:spcPct val="0"/>
      </a:spcAft>
      <a:buFont typeface="Arial" panose="020B0604020202020204" pitchFamily="34" charset="0"/>
      <a:buNone/>
      <a:defRPr sz="2400" b="1" i="0" u="none" kern="1200" baseline="0">
        <a:solidFill>
          <a:srgbClr val="CC0000"/>
        </a:solidFill>
        <a:latin typeface="Arial" panose="020B0604020202020204" pitchFamily="34" charset="0"/>
        <a:ea typeface="微软雅黑" panose="020B0503020204020204" pitchFamily="34" charset="-122"/>
        <a:cs typeface="+mn-cs"/>
      </a:defRPr>
    </a:lvl6pPr>
    <a:lvl7pPr marL="2743200" lvl="6" indent="0" algn="l" defTabSz="914400" rtl="0" eaLnBrk="1" fontAlgn="base" latinLnBrk="0" hangingPunct="1">
      <a:lnSpc>
        <a:spcPct val="100000"/>
      </a:lnSpc>
      <a:spcBef>
        <a:spcPct val="20000"/>
      </a:spcBef>
      <a:spcAft>
        <a:spcPct val="0"/>
      </a:spcAft>
      <a:buFont typeface="Arial" panose="020B0604020202020204" pitchFamily="34" charset="0"/>
      <a:buNone/>
      <a:defRPr sz="2400" b="1" i="0" u="none" kern="1200" baseline="0">
        <a:solidFill>
          <a:srgbClr val="CC0000"/>
        </a:solidFill>
        <a:latin typeface="Arial" panose="020B0604020202020204" pitchFamily="34" charset="0"/>
        <a:ea typeface="微软雅黑" panose="020B0503020204020204" pitchFamily="34" charset="-122"/>
        <a:cs typeface="+mn-cs"/>
      </a:defRPr>
    </a:lvl7pPr>
    <a:lvl8pPr marL="3200400" lvl="7" indent="0" algn="l" defTabSz="914400" rtl="0" eaLnBrk="1" fontAlgn="base" latinLnBrk="0" hangingPunct="1">
      <a:lnSpc>
        <a:spcPct val="100000"/>
      </a:lnSpc>
      <a:spcBef>
        <a:spcPct val="20000"/>
      </a:spcBef>
      <a:spcAft>
        <a:spcPct val="0"/>
      </a:spcAft>
      <a:buFont typeface="Arial" panose="020B0604020202020204" pitchFamily="34" charset="0"/>
      <a:buNone/>
      <a:defRPr sz="2400" b="1" i="0" u="none" kern="1200" baseline="0">
        <a:solidFill>
          <a:srgbClr val="CC0000"/>
        </a:solidFill>
        <a:latin typeface="Arial" panose="020B0604020202020204" pitchFamily="34" charset="0"/>
        <a:ea typeface="微软雅黑" panose="020B0503020204020204" pitchFamily="34" charset="-122"/>
        <a:cs typeface="+mn-cs"/>
      </a:defRPr>
    </a:lvl8pPr>
    <a:lvl9pPr marL="3657600" lvl="8" indent="0" algn="l" defTabSz="914400" rtl="0" eaLnBrk="1" fontAlgn="base" latinLnBrk="0" hangingPunct="1">
      <a:lnSpc>
        <a:spcPct val="100000"/>
      </a:lnSpc>
      <a:spcBef>
        <a:spcPct val="20000"/>
      </a:spcBef>
      <a:spcAft>
        <a:spcPct val="0"/>
      </a:spcAft>
      <a:buFont typeface="Arial" panose="020B0604020202020204" pitchFamily="34" charset="0"/>
      <a:buNone/>
      <a:defRPr sz="2400" b="1" i="0" u="none" kern="1200" baseline="0">
        <a:solidFill>
          <a:srgbClr val="CC0000"/>
        </a:solidFill>
        <a:latin typeface="Arial" panose="020B0604020202020204" pitchFamily="34" charset="0"/>
        <a:ea typeface="微软雅黑" panose="020B0503020204020204" pitchFamily="34"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CC"/>
    <a:srgbClr val="0033CC"/>
    <a:srgbClr val="FF9999"/>
    <a:srgbClr val="FFFF00"/>
    <a:srgbClr val="FF66FF"/>
    <a:srgbClr val="EAEAEA"/>
    <a:srgbClr val="DDDDD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158"/>
    <p:restoredTop sz="92220"/>
  </p:normalViewPr>
  <p:slideViewPr>
    <p:cSldViewPr showGuides="1">
      <p:cViewPr varScale="1">
        <p:scale>
          <a:sx n="47" d="100"/>
          <a:sy n="47" d="100"/>
        </p:scale>
        <p:origin x="-749" y="-91"/>
      </p:cViewPr>
      <p:guideLst>
        <p:guide orient="horz" pos="2204"/>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8" Type="http://schemas.openxmlformats.org/officeDocument/2006/relationships/tableStyles" Target="tableStyles.xml"/><Relationship Id="rId57" Type="http://schemas.openxmlformats.org/officeDocument/2006/relationships/viewProps" Target="viewProps.xml"/><Relationship Id="rId56" Type="http://schemas.openxmlformats.org/officeDocument/2006/relationships/presProps" Target="presProps.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notesMaster" Target="notesMasters/notesMaster1.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6068C167-2C01-4B0B-81C4-726248B418D0}" type="doc">
      <dgm:prSet loTypeId="relationship" loCatId="relationship" qsTypeId="urn:microsoft.com/office/officeart/2005/8/quickstyle/simple1" qsCatId="simple" csTypeId="urn:microsoft.com/office/officeart/2005/8/colors/accent1_2" csCatId="accent1" phldr="0"/>
      <dgm:spPr/>
      <dgm:t>
        <a:bodyPr/>
        <a:p>
          <a:endParaRPr lang="zh-CN" altLang="en-US"/>
        </a:p>
      </dgm:t>
    </dgm:pt>
    <dgm:pt modelId="{1D7F6E08-72A6-46CC-8870-C881D1493500}">
      <dgm:prSet phldrT="[文本]" phldr="0" custT="0"/>
      <dgm:spPr/>
      <dgm:t>
        <a:bodyPr vert="horz" wrap="square"/>
        <a:lstStyle>
          <a:lvl1pPr algn="ctr">
            <a:defRPr sz="5500"/>
          </a:lvl1pPr>
          <a:lvl2pPr marL="285750" indent="-285750" algn="ctr">
            <a:defRPr sz="4200"/>
          </a:lvl2pPr>
          <a:lvl3pPr marL="571500" indent="-285750" algn="ctr">
            <a:defRPr sz="4200"/>
          </a:lvl3pPr>
          <a:lvl4pPr marL="857250" indent="-285750" algn="ctr">
            <a:defRPr sz="4200"/>
          </a:lvl4pPr>
          <a:lvl5pPr marL="1143000" indent="-285750" algn="ctr">
            <a:defRPr sz="4200"/>
          </a:lvl5pPr>
          <a:lvl6pPr marL="1428750" indent="-285750" algn="ctr">
            <a:defRPr sz="4200"/>
          </a:lvl6pPr>
          <a:lvl7pPr marL="1714500" indent="-285750" algn="ctr">
            <a:defRPr sz="4200"/>
          </a:lvl7pPr>
          <a:lvl8pPr marL="2000250" indent="-285750" algn="ctr">
            <a:defRPr sz="4200"/>
          </a:lvl8pPr>
          <a:lvl9pPr marL="2286000" indent="-285750" algn="ctr">
            <a:defRPr sz="4200"/>
          </a:lvl9pPr>
        </a:lstStyle>
        <a:p>
          <a:pPr>
            <a:lnSpc>
              <a:spcPct val="100000"/>
            </a:lnSpc>
            <a:spcBef>
              <a:spcPct val="0"/>
            </a:spcBef>
            <a:spcAft>
              <a:spcPct val="35000"/>
            </a:spcAft>
          </a:pPr>
          <a:r>
            <a:rPr lang="zh-CN" altLang="en-US" b="1">
              <a:solidFill>
                <a:schemeClr val="bg1"/>
              </a:solidFill>
            </a:rPr>
            <a:t>监察体系</a:t>
          </a:r>
          <a:r>
            <a:rPr lang="zh-CN" altLang="en-US" b="1">
              <a:solidFill>
                <a:schemeClr val="bg1"/>
              </a:solidFill>
            </a:rPr>
            <a:t/>
          </a:r>
          <a:endParaRPr lang="zh-CN" altLang="en-US" b="1">
            <a:solidFill>
              <a:schemeClr val="bg1"/>
            </a:solidFill>
          </a:endParaRPr>
        </a:p>
      </dgm:t>
    </dgm:pt>
    <dgm:pt modelId="{59A2FE02-4165-4339-BF9A-AEAE1424E52B}" cxnId="{55EF3A1D-E2F3-44D5-B3F4-8454EE730382}" type="parTrans">
      <dgm:prSet/>
      <dgm:spPr/>
      <dgm:t>
        <a:bodyPr/>
        <a:p>
          <a:endParaRPr lang="zh-CN" altLang="en-US"/>
        </a:p>
      </dgm:t>
    </dgm:pt>
    <dgm:pt modelId="{E44612D1-CAFE-4D30-B4AA-78C3474158AA}" cxnId="{55EF3A1D-E2F3-44D5-B3F4-8454EE730382}" type="sibTrans">
      <dgm:prSet/>
      <dgm:spPr/>
      <dgm:t>
        <a:bodyPr/>
        <a:p>
          <a:endParaRPr lang="zh-CN" altLang="en-US"/>
        </a:p>
      </dgm:t>
    </dgm:pt>
    <dgm:pt modelId="{D15727BE-4BB4-41E2-BFCD-1CE00CE9A014}">
      <dgm:prSet phldrT="[文本]" phldr="0" custT="1"/>
      <dgm:spPr/>
      <dgm:t>
        <a:bodyPr vert="horz" wrap="square"/>
        <a:lstStyle>
          <a:lvl1pPr algn="ctr">
            <a:defRPr sz="24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a:lnSpc>
              <a:spcPct val="90000"/>
            </a:lnSpc>
            <a:spcBef>
              <a:spcPct val="0"/>
            </a:spcBef>
            <a:spcAft>
              <a:spcPct val="35000"/>
            </a:spcAft>
          </a:pPr>
          <a:r>
            <a:rPr lang="zh-CN" altLang="en-US" sz="2400" b="1">
              <a:solidFill>
                <a:schemeClr val="bg2"/>
              </a:solidFill>
              <a:sym typeface="+mn-ea"/>
            </a:rPr>
            <a:t/>
          </a:r>
          <a:endParaRPr lang="zh-CN" altLang="en-US" sz="2400" b="1">
            <a:solidFill>
              <a:schemeClr val="bg2"/>
            </a:solidFill>
            <a:sym typeface="+mn-ea"/>
          </a:endParaRPr>
        </a:p>
        <a:p>
          <a:pPr>
            <a:lnSpc>
              <a:spcPct val="90000"/>
            </a:lnSpc>
            <a:spcBef>
              <a:spcPct val="0"/>
            </a:spcBef>
            <a:spcAft>
              <a:spcPct val="35000"/>
            </a:spcAft>
          </a:pPr>
          <a:r>
            <a:rPr lang="zh-CN" altLang="en-US" sz="2400" b="1">
              <a:solidFill>
                <a:schemeClr val="bg2"/>
              </a:solidFill>
              <a:sym typeface="+mn-ea"/>
            </a:rPr>
            <a:t>异体监督</a:t>
          </a:r>
          <a:endParaRPr lang="zh-CN" altLang="en-US" sz="2400" b="1">
            <a:solidFill>
              <a:schemeClr val="bg2"/>
            </a:solidFill>
            <a:sym typeface="+mn-ea"/>
          </a:endParaRPr>
        </a:p>
        <a:p>
          <a:pPr>
            <a:lnSpc>
              <a:spcPct val="90000"/>
            </a:lnSpc>
            <a:spcBef>
              <a:spcPct val="0"/>
            </a:spcBef>
            <a:spcAft>
              <a:spcPct val="35000"/>
            </a:spcAft>
          </a:pPr>
          <a:r>
            <a:rPr lang="zh-CN" altLang="en-US" sz="2400" b="1">
              <a:solidFill>
                <a:schemeClr val="bg2"/>
              </a:solidFill>
              <a:sym typeface="+mn-ea"/>
            </a:rPr>
            <a:t>全覆盖监察</a:t>
          </a:r>
          <a:endParaRPr lang="zh-CN" altLang="en-US" sz="2400" b="1">
            <a:solidFill>
              <a:schemeClr val="bg2"/>
            </a:solidFill>
            <a:sym typeface="+mn-ea"/>
          </a:endParaRPr>
        </a:p>
        <a:p>
          <a:pPr>
            <a:lnSpc>
              <a:spcPct val="90000"/>
            </a:lnSpc>
            <a:spcBef>
              <a:spcPct val="0"/>
            </a:spcBef>
            <a:spcAft>
              <a:spcPct val="35000"/>
            </a:spcAft>
          </a:pPr>
          <a:r>
            <a:rPr lang="zh-CN" altLang="en-US" sz="2400" b="1">
              <a:solidFill>
                <a:schemeClr val="bg2"/>
              </a:solidFill>
              <a:sym typeface="+mn-ea"/>
            </a:rPr>
            <a:t/>
          </a:r>
          <a:endParaRPr lang="zh-CN" altLang="en-US" sz="2400" b="1">
            <a:solidFill>
              <a:schemeClr val="bg2"/>
            </a:solidFill>
            <a:sym typeface="+mn-ea"/>
          </a:endParaRPr>
        </a:p>
        <a:p>
          <a:pPr>
            <a:lnSpc>
              <a:spcPct val="90000"/>
            </a:lnSpc>
            <a:spcBef>
              <a:spcPct val="0"/>
            </a:spcBef>
            <a:spcAft>
              <a:spcPct val="35000"/>
            </a:spcAft>
          </a:pPr>
          <a:r>
            <a:rPr lang="zh-CN" altLang="en-US" sz="2400" b="1">
              <a:solidFill>
                <a:schemeClr val="bg2"/>
              </a:solidFill>
              <a:sym typeface="+mn-ea"/>
            </a:rPr>
            <a:t/>
          </a:r>
          <a:endParaRPr lang="zh-CN" altLang="en-US" sz="2400" b="1">
            <a:solidFill>
              <a:schemeClr val="bg2"/>
            </a:solidFill>
            <a:sym typeface="+mn-ea"/>
          </a:endParaRPr>
        </a:p>
      </dgm:t>
    </dgm:pt>
    <dgm:pt modelId="{1F3BA15B-B772-426D-8549-F05D47B0B0FC}" cxnId="{2FEAD1A8-34E3-4C84-B3D9-CF02FA3DB456}" type="parTrans">
      <dgm:prSet/>
      <dgm:spPr/>
      <dgm:t>
        <a:bodyPr/>
        <a:p>
          <a:endParaRPr lang="zh-CN" altLang="en-US"/>
        </a:p>
      </dgm:t>
    </dgm:pt>
    <dgm:pt modelId="{021F6AB3-21C2-4079-A40A-CA1B5C51BD93}" cxnId="{2FEAD1A8-34E3-4C84-B3D9-CF02FA3DB456}" type="sibTrans">
      <dgm:prSet/>
      <dgm:spPr/>
      <dgm:t>
        <a:bodyPr/>
        <a:p>
          <a:endParaRPr lang="zh-CN" altLang="en-US"/>
        </a:p>
      </dgm:t>
    </dgm:pt>
    <dgm:pt modelId="{24DAAE02-02E7-4412-8074-A0C4CAA380D7}">
      <dgm:prSet phldrT="[文本]" phldr="0" custT="0"/>
      <dgm:spPr/>
      <dgm:t>
        <a:bodyPr vert="horz" wrap="square"/>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a:lnSpc>
              <a:spcPct val="100000"/>
            </a:lnSpc>
            <a:spcBef>
              <a:spcPct val="0"/>
            </a:spcBef>
            <a:spcAft>
              <a:spcPct val="35000"/>
            </a:spcAft>
          </a:pPr>
          <a:r>
            <a:rPr lang="zh-CN" altLang="en-US" b="1">
              <a:solidFill>
                <a:schemeClr val="bg2"/>
              </a:solidFill>
            </a:rPr>
            <a:t>四级监察委员会</a:t>
          </a:r>
          <a:endParaRPr lang="zh-CN" altLang="en-US" b="1">
            <a:solidFill>
              <a:schemeClr val="bg2"/>
            </a:solidFill>
          </a:endParaRPr>
        </a:p>
        <a:p>
          <a:pPr>
            <a:lnSpc>
              <a:spcPct val="100000"/>
            </a:lnSpc>
            <a:spcBef>
              <a:spcPct val="0"/>
            </a:spcBef>
            <a:spcAft>
              <a:spcPct val="35000"/>
            </a:spcAft>
          </a:pPr>
          <a:r>
            <a:rPr lang="zh-CN" altLang="en-US" b="1">
              <a:solidFill>
                <a:schemeClr val="bg2"/>
              </a:solidFill>
            </a:rPr>
            <a:t>人大之下与一府两院相平行的、独立行使国家监察权的国家机关</a:t>
          </a:r>
          <a:r>
            <a:rPr lang="zh-CN" altLang="en-US" b="1">
              <a:solidFill>
                <a:schemeClr val="bg2"/>
              </a:solidFill>
            </a:rPr>
            <a:t/>
          </a:r>
          <a:endParaRPr lang="zh-CN" altLang="en-US" b="1">
            <a:solidFill>
              <a:schemeClr val="bg2"/>
            </a:solidFill>
          </a:endParaRPr>
        </a:p>
      </dgm:t>
    </dgm:pt>
    <dgm:pt modelId="{A85E77B5-A1A5-43C8-9868-413E99F101A0}" cxnId="{C9C0EF59-1B2C-4A6C-A703-8CAD4D172EBF}" type="parTrans">
      <dgm:prSet/>
      <dgm:spPr/>
      <dgm:t>
        <a:bodyPr/>
        <a:p>
          <a:endParaRPr lang="zh-CN" altLang="en-US"/>
        </a:p>
      </dgm:t>
    </dgm:pt>
    <dgm:pt modelId="{E253A3F8-AA58-4BB8-A0BD-0BB7ECC546C3}" cxnId="{C9C0EF59-1B2C-4A6C-A703-8CAD4D172EBF}" type="sibTrans">
      <dgm:prSet/>
      <dgm:spPr/>
      <dgm:t>
        <a:bodyPr/>
        <a:p>
          <a:endParaRPr lang="zh-CN" altLang="en-US"/>
        </a:p>
      </dgm:t>
    </dgm:pt>
    <dgm:pt modelId="{A5880797-7454-4E44-8518-F4D8354F0963}">
      <dgm:prSet phldrT="[文本]" phldr="0" custT="1"/>
      <dgm:spPr/>
      <dgm:t>
        <a:bodyPr vert="horz" wrap="square"/>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a:lnSpc>
              <a:spcPct val="100000"/>
            </a:lnSpc>
            <a:spcBef>
              <a:spcPct val="0"/>
            </a:spcBef>
            <a:spcAft>
              <a:spcPct val="35000"/>
            </a:spcAft>
          </a:pPr>
          <a:r>
            <a:rPr lang="zh-CN" altLang="en-US" sz="2800" b="1">
              <a:solidFill>
                <a:schemeClr val="bg2"/>
              </a:solidFill>
              <a:sym typeface="+mn-ea"/>
            </a:rPr>
            <a:t>与纪委合署办公</a:t>
          </a:r>
          <a:endParaRPr lang="zh-CN" altLang="en-US" sz="2800" b="1">
            <a:solidFill>
              <a:schemeClr val="bg2"/>
            </a:solidFill>
            <a:sym typeface="+mn-ea"/>
          </a:endParaRPr>
        </a:p>
        <a:p>
          <a:pPr>
            <a:lnSpc>
              <a:spcPct val="100000"/>
            </a:lnSpc>
            <a:spcBef>
              <a:spcPct val="0"/>
            </a:spcBef>
            <a:spcAft>
              <a:spcPct val="35000"/>
            </a:spcAft>
          </a:pPr>
          <a:r>
            <a:rPr lang="zh-CN" altLang="en-US" sz="2800" b="1">
              <a:solidFill>
                <a:schemeClr val="bg2"/>
              </a:solidFill>
              <a:sym typeface="+mn-ea"/>
            </a:rPr>
            <a:t>法纪贯通     法纪衔接</a:t>
          </a:r>
          <a:r>
            <a:rPr lang="zh-CN" altLang="en-US" sz="2800" b="1">
              <a:solidFill>
                <a:schemeClr val="bg2"/>
              </a:solidFill>
              <a:sym typeface="+mn-ea"/>
            </a:rPr>
            <a:t/>
          </a:r>
          <a:endParaRPr lang="zh-CN" altLang="en-US" sz="2800" b="1">
            <a:solidFill>
              <a:schemeClr val="bg2"/>
            </a:solidFill>
            <a:sym typeface="+mn-ea"/>
          </a:endParaRPr>
        </a:p>
      </dgm:t>
    </dgm:pt>
    <dgm:pt modelId="{96CD46E7-D239-40C7-B5C4-376FEEE43C15}" cxnId="{C51DC508-A42D-4EA7-A58E-14FCDF249581}" type="parTrans">
      <dgm:prSet/>
      <dgm:spPr/>
      <dgm:t>
        <a:bodyPr/>
        <a:p>
          <a:endParaRPr lang="zh-CN" altLang="en-US"/>
        </a:p>
      </dgm:t>
    </dgm:pt>
    <dgm:pt modelId="{0076998F-56E1-4A10-A709-E2811BD7C4FB}" cxnId="{C51DC508-A42D-4EA7-A58E-14FCDF249581}" type="sibTrans">
      <dgm:prSet/>
      <dgm:spPr/>
      <dgm:t>
        <a:bodyPr/>
        <a:p>
          <a:endParaRPr lang="zh-CN" altLang="en-US"/>
        </a:p>
      </dgm:t>
    </dgm:pt>
    <dgm:pt modelId="{CF42B0CB-CDDD-42A1-B3A1-FBB34F262C63}" type="pres">
      <dgm:prSet presAssocID="{6068C167-2C01-4B0B-81C4-726248B418D0}" presName="cycle" presStyleCnt="0">
        <dgm:presLayoutVars>
          <dgm:chMax val="1"/>
          <dgm:dir/>
          <dgm:animLvl val="ctr"/>
          <dgm:resizeHandles val="exact"/>
        </dgm:presLayoutVars>
      </dgm:prSet>
      <dgm:spPr/>
    </dgm:pt>
    <dgm:pt modelId="{B52502C2-594A-4A13-A5FF-5CD5841BD847}" type="pres">
      <dgm:prSet presAssocID="{1D7F6E08-72A6-46CC-8870-C881D1493500}" presName="centerShape" presStyleLbl="node0" presStyleIdx="0" presStyleCnt="1"/>
      <dgm:spPr/>
    </dgm:pt>
    <dgm:pt modelId="{B849A6F3-9933-4C36-AF65-6098308CBC3C}" type="pres">
      <dgm:prSet presAssocID="{1F3BA15B-B772-426D-8549-F05D47B0B0FC}" presName="parTrans" presStyleLbl="bgSibTrans2D1" presStyleIdx="0" presStyleCnt="3"/>
      <dgm:spPr/>
    </dgm:pt>
    <dgm:pt modelId="{B1756079-1332-4090-9A47-D2C0EDB7FB22}" type="pres">
      <dgm:prSet presAssocID="{D15727BE-4BB4-41E2-BFCD-1CE00CE9A014}" presName="node" presStyleLbl="node1" presStyleIdx="0" presStyleCnt="3">
        <dgm:presLayoutVars>
          <dgm:bulletEnabled val="1"/>
        </dgm:presLayoutVars>
      </dgm:prSet>
      <dgm:spPr/>
    </dgm:pt>
    <dgm:pt modelId="{8A478794-BDE0-4AD6-9479-89CDBFC37EB7}" type="pres">
      <dgm:prSet presAssocID="{A85E77B5-A1A5-43C8-9868-413E99F101A0}" presName="parTrans" presStyleLbl="bgSibTrans2D1" presStyleIdx="1" presStyleCnt="3"/>
      <dgm:spPr/>
    </dgm:pt>
    <dgm:pt modelId="{3868CDED-247C-4EE9-95A2-ED400A267946}" type="pres">
      <dgm:prSet presAssocID="{24DAAE02-02E7-4412-8074-A0C4CAA380D7}" presName="node" presStyleLbl="node1" presStyleIdx="1" presStyleCnt="3">
        <dgm:presLayoutVars>
          <dgm:bulletEnabled val="1"/>
        </dgm:presLayoutVars>
      </dgm:prSet>
      <dgm:spPr/>
    </dgm:pt>
    <dgm:pt modelId="{D0718308-59AC-43E6-A882-4828EE4494C2}" type="pres">
      <dgm:prSet presAssocID="{96CD46E7-D239-40C7-B5C4-376FEEE43C15}" presName="parTrans" presStyleLbl="bgSibTrans2D1" presStyleIdx="2" presStyleCnt="3"/>
      <dgm:spPr/>
    </dgm:pt>
    <dgm:pt modelId="{5E0D0BC9-3E91-4623-8C1A-C4A70EB3594B}" type="pres">
      <dgm:prSet presAssocID="{A5880797-7454-4E44-8518-F4D8354F0963}" presName="node" presStyleLbl="node1" presStyleIdx="2" presStyleCnt="3">
        <dgm:presLayoutVars>
          <dgm:bulletEnabled val="1"/>
        </dgm:presLayoutVars>
      </dgm:prSet>
      <dgm:spPr/>
    </dgm:pt>
  </dgm:ptLst>
  <dgm:cxnLst>
    <dgm:cxn modelId="{55EF3A1D-E2F3-44D5-B3F4-8454EE730382}" srcId="{6068C167-2C01-4B0B-81C4-726248B418D0}" destId="{1D7F6E08-72A6-46CC-8870-C881D1493500}" srcOrd="0" destOrd="0" parTransId="{59A2FE02-4165-4339-BF9A-AEAE1424E52B}" sibTransId="{E44612D1-CAFE-4D30-B4AA-78C3474158AA}"/>
    <dgm:cxn modelId="{2FEAD1A8-34E3-4C84-B3D9-CF02FA3DB456}" srcId="{1D7F6E08-72A6-46CC-8870-C881D1493500}" destId="{D15727BE-4BB4-41E2-BFCD-1CE00CE9A014}" srcOrd="0" destOrd="0" parTransId="{1F3BA15B-B772-426D-8549-F05D47B0B0FC}" sibTransId="{021F6AB3-21C2-4079-A40A-CA1B5C51BD93}"/>
    <dgm:cxn modelId="{C9C0EF59-1B2C-4A6C-A703-8CAD4D172EBF}" srcId="{1D7F6E08-72A6-46CC-8870-C881D1493500}" destId="{24DAAE02-02E7-4412-8074-A0C4CAA380D7}" srcOrd="1" destOrd="0" parTransId="{A85E77B5-A1A5-43C8-9868-413E99F101A0}" sibTransId="{E253A3F8-AA58-4BB8-A0BD-0BB7ECC546C3}"/>
    <dgm:cxn modelId="{C51DC508-A42D-4EA7-A58E-14FCDF249581}" srcId="{1D7F6E08-72A6-46CC-8870-C881D1493500}" destId="{A5880797-7454-4E44-8518-F4D8354F0963}" srcOrd="2" destOrd="0" parTransId="{96CD46E7-D239-40C7-B5C4-376FEEE43C15}" sibTransId="{0076998F-56E1-4A10-A709-E2811BD7C4FB}"/>
    <dgm:cxn modelId="{978893AD-AD59-4E7A-9AE6-84E695F74F89}" type="presOf" srcId="{6068C167-2C01-4B0B-81C4-726248B418D0}" destId="{CF42B0CB-CDDD-42A1-B3A1-FBB34F262C63}" srcOrd="0" destOrd="0" presId="urn:microsoft.com/office/officeart/2005/8/layout/radial4"/>
    <dgm:cxn modelId="{A67D5D00-4AE8-433F-AC62-3899E227C894}" type="presParOf" srcId="{CF42B0CB-CDDD-42A1-B3A1-FBB34F262C63}" destId="{B52502C2-594A-4A13-A5FF-5CD5841BD847}" srcOrd="0" destOrd="0" presId="urn:microsoft.com/office/officeart/2005/8/layout/radial4"/>
    <dgm:cxn modelId="{A9BF608F-BA9B-46B6-B983-DE1571D99926}" type="presOf" srcId="{1D7F6E08-72A6-46CC-8870-C881D1493500}" destId="{B52502C2-594A-4A13-A5FF-5CD5841BD847}" srcOrd="0" destOrd="0" presId="urn:microsoft.com/office/officeart/2005/8/layout/radial4"/>
    <dgm:cxn modelId="{69C23CBD-DF31-4430-8D1B-7F0BA421F2EB}" type="presParOf" srcId="{CF42B0CB-CDDD-42A1-B3A1-FBB34F262C63}" destId="{B849A6F3-9933-4C36-AF65-6098308CBC3C}" srcOrd="1" destOrd="0" presId="urn:microsoft.com/office/officeart/2005/8/layout/radial4"/>
    <dgm:cxn modelId="{E42AA7CA-689C-4E9F-B159-B86EC91DF083}" type="presOf" srcId="{1F3BA15B-B772-426D-8549-F05D47B0B0FC}" destId="{B849A6F3-9933-4C36-AF65-6098308CBC3C}" srcOrd="0" destOrd="0" presId="urn:microsoft.com/office/officeart/2005/8/layout/radial4"/>
    <dgm:cxn modelId="{F61CB44B-3922-442B-92D6-A49A6C644735}" type="presParOf" srcId="{CF42B0CB-CDDD-42A1-B3A1-FBB34F262C63}" destId="{B1756079-1332-4090-9A47-D2C0EDB7FB22}" srcOrd="2" destOrd="0" presId="urn:microsoft.com/office/officeart/2005/8/layout/radial4"/>
    <dgm:cxn modelId="{9B47AD8A-2A81-47AE-83A6-7C6776688D0F}" type="presOf" srcId="{D15727BE-4BB4-41E2-BFCD-1CE00CE9A014}" destId="{B1756079-1332-4090-9A47-D2C0EDB7FB22}" srcOrd="0" destOrd="0" presId="urn:microsoft.com/office/officeart/2005/8/layout/radial4"/>
    <dgm:cxn modelId="{21B7E51A-29FE-4511-8638-6859E88BBF0C}" type="presParOf" srcId="{CF42B0CB-CDDD-42A1-B3A1-FBB34F262C63}" destId="{8A478794-BDE0-4AD6-9479-89CDBFC37EB7}" srcOrd="3" destOrd="0" presId="urn:microsoft.com/office/officeart/2005/8/layout/radial4"/>
    <dgm:cxn modelId="{92FFA4F1-3765-4FF5-8AFB-286BC8A7ADB8}" type="presOf" srcId="{A85E77B5-A1A5-43C8-9868-413E99F101A0}" destId="{8A478794-BDE0-4AD6-9479-89CDBFC37EB7}" srcOrd="0" destOrd="0" presId="urn:microsoft.com/office/officeart/2005/8/layout/radial4"/>
    <dgm:cxn modelId="{81D23EB9-433B-40D5-B8B8-6A8E7E61DC18}" type="presParOf" srcId="{CF42B0CB-CDDD-42A1-B3A1-FBB34F262C63}" destId="{3868CDED-247C-4EE9-95A2-ED400A267946}" srcOrd="4" destOrd="0" presId="urn:microsoft.com/office/officeart/2005/8/layout/radial4"/>
    <dgm:cxn modelId="{78D7518F-D336-4C8A-86C2-4C3A442619FF}" type="presOf" srcId="{24DAAE02-02E7-4412-8074-A0C4CAA380D7}" destId="{3868CDED-247C-4EE9-95A2-ED400A267946}" srcOrd="0" destOrd="0" presId="urn:microsoft.com/office/officeart/2005/8/layout/radial4"/>
    <dgm:cxn modelId="{CE180118-1485-47C4-B6AA-CF45B088F809}" type="presParOf" srcId="{CF42B0CB-CDDD-42A1-B3A1-FBB34F262C63}" destId="{D0718308-59AC-43E6-A882-4828EE4494C2}" srcOrd="5" destOrd="0" presId="urn:microsoft.com/office/officeart/2005/8/layout/radial4"/>
    <dgm:cxn modelId="{668A59BF-9C26-4EDA-954D-CFDF3058B7C2}" type="presOf" srcId="{96CD46E7-D239-40C7-B5C4-376FEEE43C15}" destId="{D0718308-59AC-43E6-A882-4828EE4494C2}" srcOrd="0" destOrd="0" presId="urn:microsoft.com/office/officeart/2005/8/layout/radial4"/>
    <dgm:cxn modelId="{4AAC1CF2-D520-472F-A1CE-653670C0D43B}" type="presParOf" srcId="{CF42B0CB-CDDD-42A1-B3A1-FBB34F262C63}" destId="{5E0D0BC9-3E91-4623-8C1A-C4A70EB3594B}" srcOrd="6" destOrd="0" presId="urn:microsoft.com/office/officeart/2005/8/layout/radial4"/>
    <dgm:cxn modelId="{053C4B58-6463-43AE-BE30-DD649AF7FE75}" type="presOf" srcId="{A5880797-7454-4E44-8518-F4D8354F0963}" destId="{5E0D0BC9-3E91-4623-8C1A-C4A70EB3594B}" srcOrd="0" destOrd="0" presId="urn:microsoft.com/office/officeart/2005/8/layout/radial4"/>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128000" cy="5418455"/>
        <a:chOff x="0" y="0"/>
        <a:chExt cx="8128000" cy="5418455"/>
      </a:xfrm>
    </dsp:grpSpPr>
    <dsp:sp modelId="{B52502C2-594A-4A13-A5FF-5CD5841BD847}">
      <dsp:nvSpPr>
        <dsp:cNvPr id="3" name="椭圆 2"/>
        <dsp:cNvSpPr/>
      </dsp:nvSpPr>
      <dsp:spPr bwMode="white">
        <a:xfrm>
          <a:off x="2826835" y="2944125"/>
          <a:ext cx="2474330" cy="2474330"/>
        </a:xfrm>
        <a:prstGeom prst="ellipse">
          <a:avLst/>
        </a:prstGeom>
      </dsp:spPr>
      <dsp:style>
        <a:lnRef idx="2">
          <a:schemeClr val="lt1"/>
        </a:lnRef>
        <a:fillRef idx="1">
          <a:schemeClr val="accent1"/>
        </a:fillRef>
        <a:effectRef idx="0">
          <a:scrgbClr r="0" g="0" b="0"/>
        </a:effectRef>
        <a:fontRef idx="minor">
          <a:schemeClr val="lt1"/>
        </a:fontRef>
      </dsp:style>
      <dsp:txBody>
        <a:bodyPr vert="horz" wrap="square" lIns="34925" tIns="34925" rIns="34925" bIns="34925" anchor="ctr"/>
        <a:lstStyle>
          <a:lvl1pPr algn="ctr">
            <a:defRPr sz="5500"/>
          </a:lvl1pPr>
          <a:lvl2pPr marL="285750" indent="-285750" algn="ctr">
            <a:defRPr sz="4200"/>
          </a:lvl2pPr>
          <a:lvl3pPr marL="571500" indent="-285750" algn="ctr">
            <a:defRPr sz="4200"/>
          </a:lvl3pPr>
          <a:lvl4pPr marL="857250" indent="-285750" algn="ctr">
            <a:defRPr sz="4200"/>
          </a:lvl4pPr>
          <a:lvl5pPr marL="1143000" indent="-285750" algn="ctr">
            <a:defRPr sz="4200"/>
          </a:lvl5pPr>
          <a:lvl6pPr marL="1428750" indent="-285750" algn="ctr">
            <a:defRPr sz="4200"/>
          </a:lvl6pPr>
          <a:lvl7pPr marL="1714500" indent="-285750" algn="ctr">
            <a:defRPr sz="4200"/>
          </a:lvl7pPr>
          <a:lvl8pPr marL="2000250" indent="-285750" algn="ctr">
            <a:defRPr sz="4200"/>
          </a:lvl8pPr>
          <a:lvl9pPr marL="2286000" indent="-285750" algn="ctr">
            <a:defRPr sz="4200"/>
          </a:lvl9pPr>
        </a:lstStyle>
        <a:p>
          <a:pPr lvl="0">
            <a:lnSpc>
              <a:spcPct val="100000"/>
            </a:lnSpc>
            <a:spcBef>
              <a:spcPct val="0"/>
            </a:spcBef>
            <a:spcAft>
              <a:spcPct val="35000"/>
            </a:spcAft>
          </a:pPr>
          <a:r>
            <a:rPr lang="zh-CN" altLang="en-US" b="1">
              <a:solidFill>
                <a:schemeClr val="tx2"/>
              </a:solidFill>
            </a:rPr>
            <a:t>监察体系</a:t>
          </a:r>
          <a:endParaRPr lang="zh-CN" altLang="en-US" b="1">
            <a:solidFill>
              <a:schemeClr val="tx2"/>
            </a:solidFill>
          </a:endParaRPr>
        </a:p>
      </dsp:txBody>
      <dsp:txXfrm>
        <a:off x="2826835" y="2944125"/>
        <a:ext cx="2474330" cy="2474330"/>
      </dsp:txXfrm>
    </dsp:sp>
    <dsp:sp modelId="{B849A6F3-9933-4C36-AF65-6098308CBC3C}">
      <dsp:nvSpPr>
        <dsp:cNvPr id="4" name="左箭头 3"/>
        <dsp:cNvSpPr/>
      </dsp:nvSpPr>
      <dsp:spPr bwMode="white">
        <a:xfrm rot="12899999">
          <a:off x="1282999" y="2544400"/>
          <a:ext cx="1893667" cy="705184"/>
        </a:xfrm>
        <a:prstGeom prst="lef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rot="12899999">
        <a:off x="1282999" y="2544400"/>
        <a:ext cx="1893667" cy="705184"/>
      </dsp:txXfrm>
    </dsp:sp>
    <dsp:sp modelId="{B1756079-1332-4090-9A47-D2C0EDB7FB22}">
      <dsp:nvSpPr>
        <dsp:cNvPr id="5" name="圆角矩形 4"/>
        <dsp:cNvSpPr/>
      </dsp:nvSpPr>
      <dsp:spPr bwMode="white">
        <a:xfrm>
          <a:off x="233785" y="1382058"/>
          <a:ext cx="2350613" cy="1880490"/>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vert="horz" wrap="square" lIns="45719" tIns="45719" rIns="45719" bIns="45719" anchor="ctr"/>
        <a:lstStyle>
          <a:lvl1pPr algn="ctr">
            <a:defRPr sz="24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lvl="0">
            <a:lnSpc>
              <a:spcPct val="90000"/>
            </a:lnSpc>
            <a:spcBef>
              <a:spcPct val="0"/>
            </a:spcBef>
            <a:spcAft>
              <a:spcPct val="35000"/>
            </a:spcAft>
          </a:pPr>
          <a:r>
            <a:rPr lang="zh-CN" altLang="en-US" sz="2400" b="1">
              <a:solidFill>
                <a:schemeClr val="bg2"/>
              </a:solidFill>
              <a:sym typeface="+mn-ea"/>
            </a:rPr>
            <a:t>异体监督</a:t>
          </a:r>
          <a:endParaRPr lang="zh-CN" altLang="en-US" sz="2400" b="1">
            <a:solidFill>
              <a:schemeClr val="bg2"/>
            </a:solidFill>
            <a:sym typeface="+mn-ea"/>
          </a:endParaRPr>
        </a:p>
        <a:p>
          <a:pPr lvl="0">
            <a:lnSpc>
              <a:spcPct val="90000"/>
            </a:lnSpc>
            <a:spcBef>
              <a:spcPct val="0"/>
            </a:spcBef>
            <a:spcAft>
              <a:spcPct val="35000"/>
            </a:spcAft>
          </a:pPr>
          <a:r>
            <a:rPr lang="zh-CN" altLang="en-US" sz="2400" b="1">
              <a:solidFill>
                <a:schemeClr val="bg2"/>
              </a:solidFill>
              <a:sym typeface="+mn-ea"/>
            </a:rPr>
            <a:t>全覆盖监察</a:t>
          </a:r>
          <a:endParaRPr lang="zh-CN" altLang="en-US" sz="2400" b="1">
            <a:solidFill>
              <a:schemeClr val="bg2"/>
            </a:solidFill>
            <a:sym typeface="+mn-ea"/>
          </a:endParaRPr>
        </a:p>
        <a:p>
          <a:pPr lvl="0">
            <a:lnSpc>
              <a:spcPct val="90000"/>
            </a:lnSpc>
            <a:spcBef>
              <a:spcPct val="0"/>
            </a:spcBef>
            <a:spcAft>
              <a:spcPct val="35000"/>
            </a:spcAft>
          </a:pPr>
          <a:r>
            <a:rPr lang="zh-CN" altLang="en-US" sz="2400" b="1">
              <a:solidFill>
                <a:schemeClr val="bg2"/>
              </a:solidFill>
              <a:sym typeface="+mn-ea"/>
            </a:rPr>
            <a:t>法纪衔接</a:t>
          </a:r>
          <a:endParaRPr lang="zh-CN" altLang="en-US" sz="2400" b="1">
            <a:solidFill>
              <a:schemeClr val="bg2"/>
            </a:solidFill>
            <a:sym typeface="+mn-ea"/>
          </a:endParaRPr>
        </a:p>
        <a:p>
          <a:pPr lvl="0">
            <a:lnSpc>
              <a:spcPct val="90000"/>
            </a:lnSpc>
            <a:spcBef>
              <a:spcPct val="0"/>
            </a:spcBef>
            <a:spcAft>
              <a:spcPct val="35000"/>
            </a:spcAft>
          </a:pPr>
          <a:endParaRPr lang="zh-CN" altLang="en-US" sz="2400" b="1">
            <a:solidFill>
              <a:schemeClr val="bg2"/>
            </a:solidFill>
            <a:sym typeface="+mn-ea"/>
          </a:endParaRPr>
        </a:p>
      </dsp:txBody>
      <dsp:txXfrm>
        <a:off x="233785" y="1382058"/>
        <a:ext cx="2350613" cy="1880490"/>
      </dsp:txXfrm>
    </dsp:sp>
    <dsp:sp modelId="{8A478794-BDE0-4AD6-9479-89CDBFC37EB7}">
      <dsp:nvSpPr>
        <dsp:cNvPr id="6" name="左箭头 5"/>
        <dsp:cNvSpPr/>
      </dsp:nvSpPr>
      <dsp:spPr bwMode="white">
        <a:xfrm rot="16199999">
          <a:off x="3117167" y="1589593"/>
          <a:ext cx="1893667" cy="705184"/>
        </a:xfrm>
        <a:prstGeom prst="lef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rot="16199999">
        <a:off x="3117167" y="1589593"/>
        <a:ext cx="1893667" cy="705184"/>
      </dsp:txXfrm>
    </dsp:sp>
    <dsp:sp modelId="{3868CDED-247C-4EE9-95A2-ED400A267946}">
      <dsp:nvSpPr>
        <dsp:cNvPr id="7" name="圆角矩形 6"/>
        <dsp:cNvSpPr/>
      </dsp:nvSpPr>
      <dsp:spPr bwMode="white">
        <a:xfrm>
          <a:off x="2888693" y="0"/>
          <a:ext cx="2350613" cy="1880490"/>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vert="horz" wrap="square" lIns="45719" tIns="45719" rIns="45719" bIns="45719" anchor="ctr"/>
        <a:lstStyle>
          <a:lvl1pPr algn="ctr">
            <a:defRPr sz="24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lvl="0">
            <a:lnSpc>
              <a:spcPct val="100000"/>
            </a:lnSpc>
            <a:spcBef>
              <a:spcPct val="0"/>
            </a:spcBef>
            <a:spcAft>
              <a:spcPct val="35000"/>
            </a:spcAft>
          </a:pPr>
          <a:r>
            <a:rPr lang="zh-CN" altLang="en-US" b="1">
              <a:solidFill>
                <a:schemeClr val="bg2"/>
              </a:solidFill>
            </a:rPr>
            <a:t>四级监察委员会</a:t>
          </a:r>
          <a:endParaRPr lang="zh-CN" altLang="en-US" b="1">
            <a:solidFill>
              <a:schemeClr val="bg2"/>
            </a:solidFill>
          </a:endParaRPr>
        </a:p>
        <a:p>
          <a:pPr lvl="0">
            <a:lnSpc>
              <a:spcPct val="100000"/>
            </a:lnSpc>
            <a:spcBef>
              <a:spcPct val="0"/>
            </a:spcBef>
            <a:spcAft>
              <a:spcPct val="35000"/>
            </a:spcAft>
          </a:pPr>
          <a:r>
            <a:rPr lang="zh-CN" altLang="en-US" b="1">
              <a:solidFill>
                <a:schemeClr val="bg2"/>
              </a:solidFill>
            </a:rPr>
            <a:t>人大之下与一府两院相平行独立的国家机关</a:t>
          </a:r>
          <a:endParaRPr lang="zh-CN" altLang="en-US" b="1">
            <a:solidFill>
              <a:schemeClr val="bg2"/>
            </a:solidFill>
          </a:endParaRPr>
        </a:p>
      </dsp:txBody>
      <dsp:txXfrm>
        <a:off x="2888693" y="0"/>
        <a:ext cx="2350613" cy="1880490"/>
      </dsp:txXfrm>
    </dsp:sp>
    <dsp:sp modelId="{D0718308-59AC-43E6-A882-4828EE4494C2}">
      <dsp:nvSpPr>
        <dsp:cNvPr id="8" name="左箭头 7"/>
        <dsp:cNvSpPr/>
      </dsp:nvSpPr>
      <dsp:spPr bwMode="white">
        <a:xfrm rot="-2099999">
          <a:off x="4951334" y="2544400"/>
          <a:ext cx="1893667" cy="705184"/>
        </a:xfrm>
        <a:prstGeom prst="lef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rot="-2099999">
        <a:off x="4951334" y="2544400"/>
        <a:ext cx="1893667" cy="705184"/>
      </dsp:txXfrm>
    </dsp:sp>
    <dsp:sp modelId="{5E0D0BC9-3E91-4623-8C1A-C4A70EB3594B}">
      <dsp:nvSpPr>
        <dsp:cNvPr id="9" name="圆角矩形 8"/>
        <dsp:cNvSpPr/>
      </dsp:nvSpPr>
      <dsp:spPr bwMode="white">
        <a:xfrm>
          <a:off x="5543602" y="1382058"/>
          <a:ext cx="2350613" cy="1880490"/>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vert="horz" wrap="square" lIns="53340" tIns="53340" rIns="53340" bIns="53340" anchor="ctr"/>
        <a:lstStyle>
          <a:lvl1pPr algn="ctr">
            <a:defRPr sz="24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lvl="0">
            <a:lnSpc>
              <a:spcPct val="100000"/>
            </a:lnSpc>
            <a:spcBef>
              <a:spcPct val="0"/>
            </a:spcBef>
            <a:spcAft>
              <a:spcPct val="35000"/>
            </a:spcAft>
          </a:pPr>
          <a:r>
            <a:rPr lang="zh-CN" altLang="en-US" sz="2800" b="1">
              <a:solidFill>
                <a:schemeClr val="bg2"/>
              </a:solidFill>
              <a:sym typeface="+mn-ea"/>
            </a:rPr>
            <a:t>党纪委合署办公</a:t>
          </a:r>
          <a:endParaRPr lang="zh-CN" altLang="en-US" sz="2800" b="1">
            <a:solidFill>
              <a:schemeClr val="bg2"/>
            </a:solidFill>
            <a:sym typeface="+mn-ea"/>
          </a:endParaRPr>
        </a:p>
      </dsp:txBody>
      <dsp:txXfrm>
        <a:off x="5543602" y="1382058"/>
        <a:ext cx="2350613" cy="1880490"/>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Sty" val="arr"/>
              <dgm:param type="endSty" val="noArr"/>
              <dgm:param type="begPts" val="auto"/>
              <dgm:param type="endPts" val="ct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78178"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spcBef>
                <a:spcPct val="0"/>
              </a:spcBef>
              <a:defRPr sz="1200" b="0">
                <a:solidFill>
                  <a:schemeClr val="tx1"/>
                </a:solidFill>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8179"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spcBef>
                <a:spcPct val="0"/>
              </a:spcBef>
              <a:defRPr sz="1200" b="0">
                <a:solidFill>
                  <a:schemeClr val="tx1"/>
                </a:solidFill>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6" name="Rectangle 4"/>
          <p:cNvSpPr>
            <a:spLocks noRot="1" noTextEdit="1"/>
          </p:cNvSpPr>
          <p:nvPr>
            <p:ph type="sldImg"/>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178181"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8182"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spcBef>
                <a:spcPct val="0"/>
              </a:spcBef>
              <a:defRPr sz="1200" b="0">
                <a:solidFill>
                  <a:schemeClr val="tx1"/>
                </a:solidFill>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8183"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p>
            <a:pPr lvl="0" algn="r" eaLnBrk="1" fontAlgn="base" hangingPunct="1">
              <a:spcBef>
                <a:spcPct val="0"/>
              </a:spcBef>
            </a:pPr>
            <a:fld id="{9A0DB2DC-4C9A-4742-B13C-FB6460FD3503}" type="slidenum">
              <a:rPr lang="en-US" altLang="zh-CN" sz="1200" b="0" strike="noStrike" noProof="1" dirty="0">
                <a:solidFill>
                  <a:schemeClr val="tx1"/>
                </a:solidFill>
                <a:latin typeface="Arial" panose="020B0604020202020204" pitchFamily="34" charset="0"/>
                <a:ea typeface="宋体" panose="02010600030101010101" pitchFamily="2" charset="-122"/>
                <a:cs typeface="+mn-cs"/>
              </a:rPr>
            </a:fld>
            <a:endParaRPr lang="en-US" altLang="zh-CN" sz="1200" b="0" strike="noStrike" noProof="1" dirty="0">
              <a:solidFill>
                <a:schemeClr val="tx1"/>
              </a:solidFill>
              <a:ea typeface="宋体" panose="02010600030101010101" pitchFamily="2" charset="-122"/>
            </a:endParaRPr>
          </a:p>
        </p:txBody>
      </p:sp>
    </p:spTree>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3" name="幻灯片图像占位符 1"/>
          <p:cNvSpPr>
            <a:spLocks noRot="1" noTextEdit="1"/>
          </p:cNvSpPr>
          <p:nvPr>
            <p:ph type="sldImg"/>
          </p:nvPr>
        </p:nvSpPr>
        <p:spPr/>
      </p:sp>
      <p:sp>
        <p:nvSpPr>
          <p:cNvPr id="49154" name="文本占位符 2"/>
          <p:cNvSpPr/>
          <p:nvPr>
            <p:ph type="body"/>
          </p:nvPr>
        </p:nvSpPr>
        <p:spPr/>
        <p:txBody>
          <a:bodyPr wrap="square" lIns="91440" tIns="45720" rIns="91440" bIns="45720" anchor="t"/>
          <a:p>
            <a:pPr lvl="0"/>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78850" name="幻灯片图像占位符 8193"/>
          <p:cNvSpPr>
            <a:spLocks noGrp="1" noRot="1" noTextEdit="1"/>
          </p:cNvSpPr>
          <p:nvPr>
            <p:ph type="sldImg"/>
          </p:nvPr>
        </p:nvSpPr>
        <p:spPr>
          <a:ln w="1"/>
        </p:spPr>
      </p:sp>
      <p:sp>
        <p:nvSpPr>
          <p:cNvPr id="78851" name="文本占位符 8194"/>
          <p:cNvSpPr>
            <a:spLocks noGrp="1" noRot="1"/>
          </p:cNvSpPr>
          <p:nvPr>
            <p:ph type="body"/>
          </p:nvPr>
        </p:nvSpPr>
        <p:spPr>
          <a:ln w="1"/>
        </p:spPr>
        <p:txBody>
          <a:bodyPr wrap="square" lIns="91440" tIns="45720" rIns="91440" bIns="45720" anchor="ctr"/>
          <a:p>
            <a:pPr lvl="0"/>
            <a:r>
              <a:rPr lang="en-US" altLang="zh-CN"/>
              <a:t>《</a:t>
            </a:r>
            <a:r>
              <a:rPr lang="zh-CN" altLang="en-US"/>
              <a:t>中华人民共和国中央人民政府组织法</a:t>
            </a:r>
            <a:r>
              <a:rPr lang="en-US" altLang="zh-CN"/>
              <a:t>》</a:t>
            </a:r>
            <a:r>
              <a:rPr lang="zh-CN" altLang="en-US"/>
              <a:t>第十八条：政务院人民监察委员会负责监察政府机关和政府公务人员是否履行其职责。</a:t>
            </a:r>
            <a:endParaRPr lang="zh-CN" altLang="en-US"/>
          </a:p>
          <a:p>
            <a:pPr lvl="0"/>
            <a:r>
              <a:rPr lang="zh-CN" altLang="en-US"/>
              <a:t>政务院人民监察委员会的主要任务包括：</a:t>
            </a:r>
            <a:r>
              <a:rPr lang="en-US" altLang="zh-CN"/>
              <a:t>①</a:t>
            </a:r>
            <a:r>
              <a:rPr lang="zh-CN" altLang="en-US"/>
              <a:t>监察全国各级国家机关和各类公务人员是否违反国家政策、法律、法令或者损害人民及国家的利益，并纠举其中的违法失职机关和人员；</a:t>
            </a:r>
            <a:r>
              <a:rPr lang="en-US" altLang="zh-CN"/>
              <a:t>②</a:t>
            </a:r>
            <a:r>
              <a:rPr lang="zh-CN" altLang="en-US"/>
              <a:t>指导全国各级监察机关的监察工作，颁发相关的决议和命令，并检查决议与命令的执行情况；</a:t>
            </a:r>
            <a:r>
              <a:rPr lang="en-US" altLang="zh-CN"/>
              <a:t>③</a:t>
            </a:r>
            <a:r>
              <a:rPr lang="zh-CN" altLang="en-US"/>
              <a:t>接受及处理人民和人民团体对各级国家机关和各类公务人员违法、失职行为的控告。</a:t>
            </a:r>
            <a:endParaRPr lang="zh-CN" altLang="en-US"/>
          </a:p>
          <a:p>
            <a:pPr lvl="0"/>
            <a:r>
              <a:rPr lang="en-US" altLang="zh-CN"/>
              <a:t>1927</a:t>
            </a:r>
            <a:r>
              <a:rPr lang="zh-CN" altLang="en-US"/>
              <a:t>年</a:t>
            </a:r>
            <a:r>
              <a:rPr lang="en-US" altLang="zh-CN"/>
              <a:t>4</a:t>
            </a:r>
            <a:r>
              <a:rPr lang="zh-CN" altLang="en-US"/>
              <a:t>月，中国共产党第五次全国代表大会设立中央监察委员会，并选举了中央监察委员会委员。这是中央纪律检查委员会的前身。</a:t>
            </a:r>
            <a:r>
              <a:rPr lang="en-US" altLang="zh-CN"/>
              <a:t>1969</a:t>
            </a:r>
            <a:r>
              <a:rPr lang="zh-CN" altLang="en-US"/>
              <a:t>年</a:t>
            </a:r>
            <a:r>
              <a:rPr lang="en-US" altLang="zh-CN"/>
              <a:t>4</a:t>
            </a:r>
            <a:r>
              <a:rPr lang="zh-CN" altLang="en-US"/>
              <a:t>月，中国共产党第九次全国代表大会通过的</a:t>
            </a:r>
            <a:r>
              <a:rPr lang="en-US" altLang="zh-CN"/>
              <a:t>《</a:t>
            </a:r>
            <a:r>
              <a:rPr lang="zh-CN" altLang="en-US"/>
              <a:t>中国共产党章程</a:t>
            </a:r>
            <a:r>
              <a:rPr lang="en-US" altLang="zh-CN"/>
              <a:t>》</a:t>
            </a:r>
            <a:r>
              <a:rPr lang="zh-CN" altLang="en-US"/>
              <a:t>取消了党的监察机关的条款，撤销了中央监察委员会。</a:t>
            </a:r>
            <a:r>
              <a:rPr lang="en-US" altLang="zh-CN"/>
              <a:t>1977</a:t>
            </a:r>
            <a:r>
              <a:rPr lang="zh-CN" altLang="en-US"/>
              <a:t>年</a:t>
            </a:r>
            <a:r>
              <a:rPr lang="en-US" altLang="zh-CN"/>
              <a:t>8</a:t>
            </a:r>
            <a:r>
              <a:rPr lang="zh-CN" altLang="en-US"/>
              <a:t>月，中国共产党第十一次全国代表大会通过的</a:t>
            </a:r>
            <a:r>
              <a:rPr lang="en-US" altLang="zh-CN"/>
              <a:t>《</a:t>
            </a:r>
            <a:r>
              <a:rPr lang="zh-CN" altLang="en-US"/>
              <a:t>中国共产党章程</a:t>
            </a:r>
            <a:r>
              <a:rPr lang="en-US" altLang="zh-CN"/>
              <a:t>》</a:t>
            </a:r>
            <a:r>
              <a:rPr lang="zh-CN" altLang="en-US"/>
              <a:t>重新恢复了设置党的纪律检查委员会的条款，规定各级纪委由同级党委选举产生。</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lvl="0" eaLnBrk="1" fontAlgn="base" hangingPunct="1">
              <a:spcBef>
                <a:spcPct val="0"/>
              </a:spcBef>
            </a:pPr>
            <a:fld id="{9A0DB2DC-4C9A-4742-B13C-FB6460FD3503}" type="slidenum">
              <a:rPr lang="en-US" altLang="zh-CN" strike="noStrike" noProof="1">
                <a:latin typeface="Arial" panose="020B0604020202020204" pitchFamily="34" charset="0"/>
                <a:ea typeface="宋体" panose="02010600030101010101" pitchFamily="2" charset="-122"/>
                <a:cs typeface="+mn-cs"/>
              </a:rPr>
            </a:fld>
            <a:endParaRPr lang="en-US" altLang="zh-CN" strike="noStrike" noProof="1">
              <a:latin typeface="Arial" panose="020B0604020202020204" pitchFamily="34" charset="0"/>
            </a:endParaRPr>
          </a:p>
        </p:txBody>
      </p:sp>
    </p:spTree>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lvl="0" eaLnBrk="1" fontAlgn="base" hangingPunct="1">
              <a:spcBef>
                <a:spcPct val="0"/>
              </a:spcBef>
            </a:pPr>
            <a:fld id="{9A0DB2DC-4C9A-4742-B13C-FB6460FD3503}" type="slidenum">
              <a:rPr lang="en-US" altLang="zh-CN" strike="noStrike" noProof="1">
                <a:latin typeface="Arial" panose="020B0604020202020204" pitchFamily="34" charset="0"/>
                <a:ea typeface="宋体" panose="02010600030101010101" pitchFamily="2" charset="-122"/>
                <a:cs typeface="+mn-cs"/>
              </a:rPr>
            </a:fld>
            <a:endParaRPr lang="en-US" altLang="zh-CN" strike="noStrike" noProof="1">
              <a:latin typeface="Arial" panose="020B0604020202020204" pitchFamily="34" charset="0"/>
            </a:endParaRPr>
          </a:p>
        </p:txBody>
      </p:sp>
    </p:spTree>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1980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lvl="0" eaLnBrk="1" fontAlgn="base" hangingPunct="1">
              <a:spcBef>
                <a:spcPct val="0"/>
              </a:spcBef>
            </a:pPr>
            <a:fld id="{9A0DB2DC-4C9A-4742-B13C-FB6460FD3503}" type="slidenum">
              <a:rPr lang="en-US" altLang="zh-CN" strike="noStrike" noProof="1">
                <a:latin typeface="Arial" panose="020B0604020202020204" pitchFamily="34" charset="0"/>
                <a:ea typeface="宋体" panose="02010600030101010101" pitchFamily="2" charset="-122"/>
                <a:cs typeface="+mn-cs"/>
              </a:rPr>
            </a:fld>
            <a:endParaRPr lang="en-US" altLang="zh-CN" strike="noStrike" noProof="1">
              <a:latin typeface="Arial" panose="020B0604020202020204" pitchFamily="34" charset="0"/>
            </a:endParaRPr>
          </a:p>
        </p:txBody>
      </p:sp>
    </p:spTree>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8600"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quarter" idx="2"/>
          </p:nvPr>
        </p:nvSpPr>
        <p:spPr>
          <a:xfrm>
            <a:off x="4648200" y="1600200"/>
            <a:ext cx="4038600" cy="21859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内容占位符 4"/>
          <p:cNvSpPr>
            <a:spLocks noGrp="1"/>
          </p:cNvSpPr>
          <p:nvPr>
            <p:ph sz="quarter" idx="3"/>
          </p:nvPr>
        </p:nvSpPr>
        <p:spPr>
          <a:xfrm>
            <a:off x="4648200" y="3938588"/>
            <a:ext cx="4038600" cy="21875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6" name="日期占位符 5"/>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7" name="页脚占位符 6"/>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8" name="灯片编号占位符 7"/>
          <p:cNvSpPr>
            <a:spLocks noGrp="1"/>
          </p:cNvSpPr>
          <p:nvPr>
            <p:ph type="sldNum" sz="quarter" idx="12"/>
          </p:nvPr>
        </p:nvSpPr>
        <p:spPr/>
        <p:txBody>
          <a:bodyPr/>
          <a:p>
            <a:pPr lvl="0" eaLnBrk="1" fontAlgn="base" hangingPunct="1">
              <a:spcBef>
                <a:spcPct val="0"/>
              </a:spcBef>
            </a:pPr>
            <a:fld id="{9A0DB2DC-4C9A-4742-B13C-FB6460FD3503}" type="slidenum">
              <a:rPr lang="en-US" altLang="zh-CN" strike="noStrike" noProof="1">
                <a:latin typeface="Arial" panose="020B0604020202020204" pitchFamily="34" charset="0"/>
                <a:ea typeface="宋体" panose="02010600030101010101" pitchFamily="2" charset="-122"/>
                <a:cs typeface="+mn-cs"/>
              </a:rPr>
            </a:fld>
            <a:endParaRPr lang="en-US" altLang="zh-CN" strike="noStrike" noProof="1">
              <a:latin typeface="Arial" panose="020B0604020202020204" pitchFamily="34" charset="0"/>
            </a:endParaRPr>
          </a:p>
        </p:txBody>
      </p:sp>
    </p:spTree>
  </p:cSld>
  <p:clrMapOvr>
    <a:masterClrMapping/>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标题和内容在文本之上">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28650" y="1825625"/>
            <a:ext cx="7886700" cy="20986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8650" y="4076700"/>
            <a:ext cx="7886700" cy="21002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7" name="灯片编号占位符 6"/>
          <p:cNvSpPr>
            <a:spLocks noGrp="1"/>
          </p:cNvSpPr>
          <p:nvPr>
            <p:ph type="sldNum" sz="quarter" idx="12"/>
          </p:nvPr>
        </p:nvSpPr>
        <p:spPr/>
        <p:txBody>
          <a:bodyPr/>
          <a:p>
            <a:pPr lvl="0" eaLnBrk="1" fontAlgn="base" hangingPunct="1">
              <a:spcBef>
                <a:spcPct val="0"/>
              </a:spcBef>
            </a:pPr>
            <a:fld id="{9A0DB2DC-4C9A-4742-B13C-FB6460FD3503}" type="slidenum">
              <a:rPr lang="en-US" altLang="zh-CN" strike="noStrike" noProof="1">
                <a:latin typeface="Arial" panose="020B0604020202020204" pitchFamily="34" charset="0"/>
                <a:ea typeface="宋体" panose="02010600030101010101" pitchFamily="2" charset="-122"/>
                <a:cs typeface="+mn-cs"/>
              </a:rPr>
            </a:fld>
            <a:endParaRPr lang="en-US" altLang="zh-CN" strike="noStrike" noProof="1">
              <a:latin typeface="Arial" panose="020B0604020202020204" pitchFamily="34" charset="0"/>
            </a:endParaRPr>
          </a:p>
        </p:txBody>
      </p:sp>
    </p:spTree>
  </p:cSld>
  <p:clrMapOvr>
    <a:masterClrMapping/>
  </p:clrMapOvr>
  <p:transition spd="med">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628650" y="1825625"/>
            <a:ext cx="38862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29150" y="1825625"/>
            <a:ext cx="38862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7" name="灯片编号占位符 6"/>
          <p:cNvSpPr>
            <a:spLocks noGrp="1"/>
          </p:cNvSpPr>
          <p:nvPr>
            <p:ph type="sldNum" sz="quarter" idx="12"/>
          </p:nvPr>
        </p:nvSpPr>
        <p:spPr/>
        <p:txBody>
          <a:bodyPr/>
          <a:p>
            <a:pPr lvl="0" eaLnBrk="1" fontAlgn="base" hangingPunct="1">
              <a:spcBef>
                <a:spcPct val="0"/>
              </a:spcBef>
            </a:pPr>
            <a:fld id="{9A0DB2DC-4C9A-4742-B13C-FB6460FD3503}" type="slidenum">
              <a:rPr lang="en-US" altLang="zh-CN" strike="noStrike" noProof="1">
                <a:latin typeface="Arial" panose="020B0604020202020204" pitchFamily="34" charset="0"/>
                <a:ea typeface="宋体" panose="02010600030101010101" pitchFamily="2" charset="-122"/>
                <a:cs typeface="+mn-cs"/>
              </a:rPr>
            </a:fld>
            <a:endParaRPr lang="en-US" altLang="zh-CN" strike="noStrike" noProof="1">
              <a:latin typeface="Arial" panose="020B0604020202020204" pitchFamily="34" charset="0"/>
            </a:endParaRPr>
          </a:p>
        </p:txBody>
      </p:sp>
    </p:spTree>
  </p:cSld>
  <p:clrMapOvr>
    <a:masterClrMapping/>
  </p:clrMapOvr>
  <p:transition spd="med">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reserve="1">
  <p:cSld name="标题，文本与剪贴画">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628650" y="1825625"/>
            <a:ext cx="38862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联机映像占位符 3"/>
          <p:cNvSpPr>
            <a:spLocks noGrp="1"/>
          </p:cNvSpPr>
          <p:nvPr>
            <p:ph type="clipArt" sz="half" idx="2"/>
          </p:nvPr>
        </p:nvSpPr>
        <p:spPr>
          <a:xfrm>
            <a:off x="4629150" y="1825625"/>
            <a:ext cx="3886200" cy="4351338"/>
          </a:xfrm>
        </p:spPr>
        <p:txBody>
          <a:bodyPr/>
          <a:lstStyle/>
          <a:p>
            <a:pPr fontAlgn="base"/>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7" name="灯片编号占位符 6"/>
          <p:cNvSpPr>
            <a:spLocks noGrp="1"/>
          </p:cNvSpPr>
          <p:nvPr>
            <p:ph type="sldNum" sz="quarter" idx="12"/>
          </p:nvPr>
        </p:nvSpPr>
        <p:spPr/>
        <p:txBody>
          <a:bodyPr/>
          <a:p>
            <a:pPr lvl="0" eaLnBrk="1" fontAlgn="base" hangingPunct="1">
              <a:spcBef>
                <a:spcPct val="0"/>
              </a:spcBef>
            </a:pPr>
            <a:fld id="{9A0DB2DC-4C9A-4742-B13C-FB6460FD3503}" type="slidenum">
              <a:rPr lang="en-US" altLang="zh-CN" strike="noStrike" noProof="1">
                <a:latin typeface="Arial" panose="020B0604020202020204" pitchFamily="34" charset="0"/>
                <a:ea typeface="宋体" panose="02010600030101010101" pitchFamily="2" charset="-122"/>
                <a:cs typeface="+mn-cs"/>
              </a:rPr>
            </a:fld>
            <a:endParaRPr lang="en-US" altLang="zh-CN" strike="noStrike" noProof="1">
              <a:latin typeface="Arial" panose="020B0604020202020204" pitchFamily="34" charset="0"/>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628650" y="1825625"/>
            <a:ext cx="38862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quarter" idx="2"/>
          </p:nvPr>
        </p:nvSpPr>
        <p:spPr>
          <a:xfrm>
            <a:off x="4629150" y="1825625"/>
            <a:ext cx="3886200" cy="20986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内容占位符 4"/>
          <p:cNvSpPr>
            <a:spLocks noGrp="1"/>
          </p:cNvSpPr>
          <p:nvPr>
            <p:ph sz="quarter" idx="3"/>
          </p:nvPr>
        </p:nvSpPr>
        <p:spPr>
          <a:xfrm>
            <a:off x="4629150" y="4076700"/>
            <a:ext cx="3886200" cy="21002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6" name="日期占位符 5"/>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7" name="页脚占位符 6"/>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8" name="灯片编号占位符 7"/>
          <p:cNvSpPr>
            <a:spLocks noGrp="1"/>
          </p:cNvSpPr>
          <p:nvPr>
            <p:ph type="sldNum" sz="quarter" idx="12"/>
          </p:nvPr>
        </p:nvSpPr>
        <p:spPr/>
        <p:txBody>
          <a:bodyPr/>
          <a:p>
            <a:pPr lvl="0" eaLnBrk="1" fontAlgn="base" hangingPunct="1">
              <a:spcBef>
                <a:spcPct val="0"/>
              </a:spcBef>
            </a:pPr>
            <a:fld id="{9A0DB2DC-4C9A-4742-B13C-FB6460FD3503}" type="slidenum">
              <a:rPr lang="en-US" altLang="zh-CN" strike="noStrike" noProof="1">
                <a:latin typeface="Arial" panose="020B0604020202020204" pitchFamily="34" charset="0"/>
                <a:ea typeface="宋体" panose="02010600030101010101" pitchFamily="2" charset="-122"/>
                <a:cs typeface="+mn-cs"/>
              </a:rPr>
            </a:fld>
            <a:endParaRPr lang="en-US" altLang="zh-CN" strike="noStrike" noProof="1">
              <a:latin typeface="Arial" panose="020B0604020202020204" pitchFamily="34" charset="0"/>
            </a:endParaRPr>
          </a:p>
        </p:txBody>
      </p:sp>
    </p:spTree>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lvl="0" eaLnBrk="1" fontAlgn="base" hangingPunct="1">
              <a:spcBef>
                <a:spcPct val="0"/>
              </a:spcBef>
            </a:pPr>
            <a:fld id="{9A0DB2DC-4C9A-4742-B13C-FB6460FD3503}" type="slidenum">
              <a:rPr lang="en-US" altLang="zh-CN" strike="noStrike" noProof="1">
                <a:latin typeface="Arial" panose="020B0604020202020204" pitchFamily="34" charset="0"/>
                <a:ea typeface="宋体" panose="02010600030101010101" pitchFamily="2" charset="-122"/>
                <a:cs typeface="+mn-cs"/>
              </a:rPr>
            </a:fld>
            <a:endParaRPr lang="en-US" altLang="zh-CN" strike="noStrike" noProof="1">
              <a:latin typeface="Arial" panose="020B0604020202020204" pitchFamily="34" charset="0"/>
            </a:endParaRPr>
          </a:p>
        </p:txBody>
      </p:sp>
    </p:spTree>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lvl="0" eaLnBrk="1" fontAlgn="base" hangingPunct="1">
              <a:spcBef>
                <a:spcPct val="0"/>
              </a:spcBef>
            </a:pPr>
            <a:fld id="{9A0DB2DC-4C9A-4742-B13C-FB6460FD3503}" type="slidenum">
              <a:rPr lang="en-US" altLang="zh-CN" strike="noStrike" noProof="1">
                <a:latin typeface="Arial" panose="020B0604020202020204" pitchFamily="34" charset="0"/>
                <a:ea typeface="宋体" panose="02010600030101010101" pitchFamily="2" charset="-122"/>
                <a:cs typeface="+mn-cs"/>
              </a:rPr>
            </a:fld>
            <a:endParaRPr lang="en-US" altLang="zh-CN" strike="noStrike" noProof="1">
              <a:latin typeface="Arial" panose="020B0604020202020204" pitchFamily="34" charset="0"/>
            </a:endParaRPr>
          </a:p>
        </p:txBody>
      </p:sp>
    </p:spTree>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7" name="灯片编号占位符 6"/>
          <p:cNvSpPr>
            <a:spLocks noGrp="1"/>
          </p:cNvSpPr>
          <p:nvPr>
            <p:ph type="sldNum" sz="quarter" idx="12"/>
          </p:nvPr>
        </p:nvSpPr>
        <p:spPr/>
        <p:txBody>
          <a:bodyPr/>
          <a:p>
            <a:pPr lvl="0" eaLnBrk="1" fontAlgn="base" hangingPunct="1">
              <a:spcBef>
                <a:spcPct val="0"/>
              </a:spcBef>
            </a:pPr>
            <a:fld id="{9A0DB2DC-4C9A-4742-B13C-FB6460FD3503}" type="slidenum">
              <a:rPr lang="en-US" altLang="zh-CN" strike="noStrike" noProof="1">
                <a:latin typeface="Arial" panose="020B0604020202020204" pitchFamily="34" charset="0"/>
                <a:ea typeface="宋体" panose="02010600030101010101" pitchFamily="2" charset="-122"/>
                <a:cs typeface="+mn-cs"/>
              </a:rPr>
            </a:fld>
            <a:endParaRPr lang="en-US" altLang="zh-CN" strike="noStrike" noProof="1">
              <a:latin typeface="Arial" panose="020B0604020202020204" pitchFamily="34" charset="0"/>
            </a:endParaRPr>
          </a:p>
        </p:txBody>
      </p:sp>
    </p:spTree>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9" name="灯片编号占位符 8"/>
          <p:cNvSpPr>
            <a:spLocks noGrp="1"/>
          </p:cNvSpPr>
          <p:nvPr>
            <p:ph type="sldNum" sz="quarter" idx="12"/>
          </p:nvPr>
        </p:nvSpPr>
        <p:spPr/>
        <p:txBody>
          <a:bodyPr/>
          <a:p>
            <a:pPr lvl="0" eaLnBrk="1" fontAlgn="base" hangingPunct="1">
              <a:spcBef>
                <a:spcPct val="0"/>
              </a:spcBef>
            </a:pPr>
            <a:fld id="{9A0DB2DC-4C9A-4742-B13C-FB6460FD3503}" type="slidenum">
              <a:rPr lang="en-US" altLang="zh-CN" strike="noStrike" noProof="1">
                <a:latin typeface="Arial" panose="020B0604020202020204" pitchFamily="34" charset="0"/>
                <a:ea typeface="宋体" panose="02010600030101010101" pitchFamily="2" charset="-122"/>
                <a:cs typeface="+mn-cs"/>
              </a:rPr>
            </a:fld>
            <a:endParaRPr lang="en-US" altLang="zh-CN" strike="noStrike" noProof="1">
              <a:latin typeface="Arial" panose="020B0604020202020204" pitchFamily="34" charset="0"/>
            </a:endParaRPr>
          </a:p>
        </p:txBody>
      </p:sp>
    </p:spTree>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5" name="灯片编号占位符 4"/>
          <p:cNvSpPr>
            <a:spLocks noGrp="1"/>
          </p:cNvSpPr>
          <p:nvPr>
            <p:ph type="sldNum" sz="quarter" idx="12"/>
          </p:nvPr>
        </p:nvSpPr>
        <p:spPr/>
        <p:txBody>
          <a:bodyPr/>
          <a:p>
            <a:pPr lvl="0" eaLnBrk="1" fontAlgn="base" hangingPunct="1">
              <a:spcBef>
                <a:spcPct val="0"/>
              </a:spcBef>
            </a:pPr>
            <a:fld id="{9A0DB2DC-4C9A-4742-B13C-FB6460FD3503}" type="slidenum">
              <a:rPr lang="en-US" altLang="zh-CN" strike="noStrike" noProof="1">
                <a:latin typeface="Arial" panose="020B0604020202020204" pitchFamily="34" charset="0"/>
                <a:ea typeface="宋体" panose="02010600030101010101" pitchFamily="2" charset="-122"/>
                <a:cs typeface="+mn-cs"/>
              </a:rPr>
            </a:fld>
            <a:endParaRPr lang="en-US" altLang="zh-CN" strike="noStrike" noProof="1">
              <a:latin typeface="Arial" panose="020B0604020202020204" pitchFamily="34" charset="0"/>
            </a:endParaRPr>
          </a:p>
        </p:txBody>
      </p:sp>
    </p:spTree>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4" name="灯片编号占位符 3"/>
          <p:cNvSpPr>
            <a:spLocks noGrp="1"/>
          </p:cNvSpPr>
          <p:nvPr>
            <p:ph type="sldNum" sz="quarter" idx="12"/>
          </p:nvPr>
        </p:nvSpPr>
        <p:spPr/>
        <p:txBody>
          <a:bodyPr/>
          <a:p>
            <a:pPr lvl="0" eaLnBrk="1" fontAlgn="base" hangingPunct="1">
              <a:spcBef>
                <a:spcPct val="0"/>
              </a:spcBef>
            </a:pPr>
            <a:fld id="{9A0DB2DC-4C9A-4742-B13C-FB6460FD3503}" type="slidenum">
              <a:rPr lang="en-US" altLang="zh-CN" strike="noStrike" noProof="1">
                <a:latin typeface="Arial" panose="020B0604020202020204" pitchFamily="34" charset="0"/>
                <a:ea typeface="宋体" panose="02010600030101010101" pitchFamily="2" charset="-122"/>
                <a:cs typeface="+mn-cs"/>
              </a:rPr>
            </a:fld>
            <a:endParaRPr lang="en-US" altLang="zh-CN" strike="noStrike" noProof="1">
              <a:latin typeface="Arial" panose="020B0604020202020204" pitchFamily="34" charset="0"/>
            </a:endParaRPr>
          </a:p>
        </p:txBody>
      </p:sp>
    </p:spTree>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7" name="灯片编号占位符 6"/>
          <p:cNvSpPr>
            <a:spLocks noGrp="1"/>
          </p:cNvSpPr>
          <p:nvPr>
            <p:ph type="sldNum" sz="quarter" idx="12"/>
          </p:nvPr>
        </p:nvSpPr>
        <p:spPr/>
        <p:txBody>
          <a:bodyPr/>
          <a:p>
            <a:pPr lvl="0" eaLnBrk="1" fontAlgn="base" hangingPunct="1">
              <a:spcBef>
                <a:spcPct val="0"/>
              </a:spcBef>
            </a:pPr>
            <a:fld id="{9A0DB2DC-4C9A-4742-B13C-FB6460FD3503}" type="slidenum">
              <a:rPr lang="en-US" altLang="zh-CN" strike="noStrike" noProof="1">
                <a:latin typeface="Arial" panose="020B0604020202020204" pitchFamily="34" charset="0"/>
                <a:ea typeface="宋体" panose="02010600030101010101" pitchFamily="2" charset="-122"/>
                <a:cs typeface="+mn-cs"/>
              </a:rPr>
            </a:fld>
            <a:endParaRPr lang="en-US" altLang="zh-CN" strike="noStrike" noProof="1">
              <a:latin typeface="Arial" panose="020B0604020202020204" pitchFamily="34" charset="0"/>
            </a:endParaRPr>
          </a:p>
        </p:txBody>
      </p:sp>
    </p:spTree>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7" name="灯片编号占位符 6"/>
          <p:cNvSpPr>
            <a:spLocks noGrp="1"/>
          </p:cNvSpPr>
          <p:nvPr>
            <p:ph type="sldNum" sz="quarter" idx="12"/>
          </p:nvPr>
        </p:nvSpPr>
        <p:spPr/>
        <p:txBody>
          <a:bodyPr/>
          <a:p>
            <a:pPr lvl="0" eaLnBrk="1" fontAlgn="base" hangingPunct="1">
              <a:spcBef>
                <a:spcPct val="0"/>
              </a:spcBef>
            </a:pPr>
            <a:fld id="{9A0DB2DC-4C9A-4742-B13C-FB6460FD3503}" type="slidenum">
              <a:rPr lang="en-US" altLang="zh-CN" strike="noStrike" noProof="1">
                <a:latin typeface="Arial" panose="020B0604020202020204" pitchFamily="34" charset="0"/>
                <a:ea typeface="宋体" panose="02010600030101010101" pitchFamily="2" charset="-122"/>
                <a:cs typeface="+mn-cs"/>
              </a:rPr>
            </a:fld>
            <a:endParaRPr lang="en-US" altLang="zh-CN" strike="noStrike" noProof="1">
              <a:latin typeface="Arial" panose="020B0604020202020204" pitchFamily="34" charset="0"/>
            </a:endParaRPr>
          </a:p>
        </p:txBody>
      </p:sp>
    </p:spTree>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image" Target="../media/image2.jpeg"/><Relationship Id="rId17" Type="http://schemas.openxmlformats.org/officeDocument/2006/relationships/image" Target="../media/image1.jpeg"/><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1027" name="Rectangle 3"/>
          <p:cNvSpPr>
            <a:spLocks noGrp="1"/>
          </p:cNvSpPr>
          <p:nvPr>
            <p:ph type="body"/>
          </p:nvPr>
        </p:nvSpPr>
        <p:spPr>
          <a:xfrm>
            <a:off x="457200" y="1600200"/>
            <a:ext cx="8229600" cy="4525963"/>
          </a:xfrm>
          <a:prstGeom prst="rect">
            <a:avLst/>
          </a:prstGeom>
          <a:noFill/>
          <a:ln w="9525">
            <a:noFill/>
          </a:ln>
        </p:spPr>
        <p:txBody>
          <a:bodyPr anchor="t"/>
          <a:p>
            <a:pPr lvl="0" indent="-34290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10854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spcBef>
                <a:spcPct val="0"/>
              </a:spcBef>
              <a:defRPr sz="1400" b="0">
                <a:solidFill>
                  <a:schemeClr val="tx1"/>
                </a:solidFill>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10854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spcBef>
                <a:spcPct val="0"/>
              </a:spcBef>
              <a:defRPr sz="1400" b="0">
                <a:solidFill>
                  <a:schemeClr val="tx1"/>
                </a:solidFill>
                <a:ea typeface="+mn-ea"/>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10855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b="0">
                <a:solidFill>
                  <a:schemeClr val="tx1"/>
                </a:solidFill>
                <a:ea typeface="宋体" panose="02010600030101010101" pitchFamily="2" charset="-122"/>
              </a:defRPr>
            </a:lvl1pPr>
          </a:lstStyle>
          <a:p>
            <a:pPr lvl="0" eaLnBrk="1" fontAlgn="base" hangingPunct="1">
              <a:spcBef>
                <a:spcPct val="0"/>
              </a:spcBef>
            </a:pPr>
            <a:fld id="{9A0DB2DC-4C9A-4742-B13C-FB6460FD3503}" type="slidenum">
              <a:rPr lang="en-US" altLang="zh-CN" strike="noStrike" noProof="1">
                <a:latin typeface="Arial" panose="020B0604020202020204" pitchFamily="34" charset="0"/>
                <a:ea typeface="宋体" panose="02010600030101010101" pitchFamily="2" charset="-122"/>
                <a:cs typeface="+mn-cs"/>
              </a:rPr>
            </a:fld>
            <a:endParaRPr lang="en-US" altLang="zh-CN" strike="noStrike" noProof="1">
              <a:latin typeface="Arial" panose="020B0604020202020204" pitchFamily="34" charset="0"/>
            </a:endParaRPr>
          </a:p>
        </p:txBody>
      </p:sp>
      <p:pic>
        <p:nvPicPr>
          <p:cNvPr id="1031" name="Picture 8" descr="5171425_084823831856_2_副本"/>
          <p:cNvPicPr>
            <a:picLocks noChangeAspect="1"/>
          </p:cNvPicPr>
          <p:nvPr userDrawn="1"/>
        </p:nvPicPr>
        <p:blipFill>
          <a:blip r:embed="rId17"/>
          <a:stretch>
            <a:fillRect/>
          </a:stretch>
        </p:blipFill>
        <p:spPr>
          <a:xfrm>
            <a:off x="0" y="6165850"/>
            <a:ext cx="9144000" cy="692150"/>
          </a:xfrm>
          <a:prstGeom prst="rect">
            <a:avLst/>
          </a:prstGeom>
          <a:noFill/>
          <a:ln w="9525">
            <a:noFill/>
          </a:ln>
        </p:spPr>
      </p:pic>
      <p:pic>
        <p:nvPicPr>
          <p:cNvPr id="1032" name="Picture 11" descr="bg01"/>
          <p:cNvPicPr>
            <a:picLocks noChangeAspect="1"/>
          </p:cNvPicPr>
          <p:nvPr userDrawn="1"/>
        </p:nvPicPr>
        <p:blipFill>
          <a:blip r:embed="rId18"/>
          <a:stretch>
            <a:fillRect/>
          </a:stretch>
        </p:blipFill>
        <p:spPr>
          <a:xfrm>
            <a:off x="0" y="0"/>
            <a:ext cx="9144000" cy="1412875"/>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spd="med">
    <p:random/>
  </p:transition>
  <p:hf sldNum="0"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image" Target="../media/image7.png"/><Relationship Id="rId1" Type="http://schemas.openxmlformats.org/officeDocument/2006/relationships/image" Target="../media/image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hyperlink" Target="&#20064;&#36817;&#24179;&#23466;&#27861;&#23459;&#35475;_&#26631;&#28165;.kux"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5" Type="http://schemas.openxmlformats.org/officeDocument/2006/relationships/slideLayout" Target="../slideLayouts/slideLayout9.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image" Target="../media/image8.jpeg"/><Relationship Id="rId1" Type="http://schemas.openxmlformats.org/officeDocument/2006/relationships/tags" Target="../tags/tag1.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5.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51.xml.rels><?xml version="1.0" encoding="UTF-8" standalone="yes"?>
<Relationships xmlns="http://schemas.openxmlformats.org/package/2006/relationships"><Relationship Id="rId9" Type="http://schemas.openxmlformats.org/officeDocument/2006/relationships/tags" Target="../tags/tag14.xml"/><Relationship Id="rId8" Type="http://schemas.openxmlformats.org/officeDocument/2006/relationships/tags" Target="../tags/tag13.xml"/><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3" Type="http://schemas.openxmlformats.org/officeDocument/2006/relationships/slideLayout" Target="../slideLayouts/slideLayout2.xml"/><Relationship Id="rId12" Type="http://schemas.openxmlformats.org/officeDocument/2006/relationships/tags" Target="../tags/tag17.xml"/><Relationship Id="rId11" Type="http://schemas.openxmlformats.org/officeDocument/2006/relationships/tags" Target="../tags/tag16.xml"/><Relationship Id="rId10" Type="http://schemas.openxmlformats.org/officeDocument/2006/relationships/tags" Target="../tags/tag15.xml"/><Relationship Id="rId1" Type="http://schemas.openxmlformats.org/officeDocument/2006/relationships/tags" Target="../tags/tag6.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7" name="Rectangle 1028"/>
          <p:cNvSpPr>
            <a:spLocks noGrp="1"/>
          </p:cNvSpPr>
          <p:nvPr>
            <p:ph type="ctrTitle"/>
          </p:nvPr>
        </p:nvSpPr>
        <p:spPr>
          <a:xfrm>
            <a:off x="685800" y="981075"/>
            <a:ext cx="8062913" cy="576263"/>
          </a:xfrm>
        </p:spPr>
        <p:txBody>
          <a:bodyPr wrap="square" lIns="91440" tIns="45720" rIns="91440" bIns="45720" anchor="ctr"/>
          <a:p>
            <a:pPr eaLnBrk="1" hangingPunct="1"/>
            <a:r>
              <a:rPr lang="zh-CN" altLang="en-US" sz="3200" b="1" dirty="0">
                <a:solidFill>
                  <a:srgbClr val="CC0000"/>
                </a:solidFill>
                <a:latin typeface="微软雅黑" panose="020B0503020204020204" pitchFamily="34" charset="-122"/>
                <a:ea typeface="微软雅黑" panose="020B0503020204020204" pitchFamily="34" charset="-122"/>
              </a:rPr>
              <a:t>学习宪法修正案，树立宪法权威</a:t>
            </a:r>
            <a:endParaRPr lang="zh-CN" altLang="en-US" sz="3200" b="1" dirty="0">
              <a:solidFill>
                <a:srgbClr val="CC0000"/>
              </a:solidFill>
              <a:latin typeface="微软雅黑" panose="020B0503020204020204" pitchFamily="34" charset="-122"/>
              <a:ea typeface="微软雅黑" panose="020B0503020204020204" pitchFamily="34" charset="-122"/>
            </a:endParaRPr>
          </a:p>
        </p:txBody>
      </p:sp>
      <p:sp>
        <p:nvSpPr>
          <p:cNvPr id="4098" name="Rectangle 1029"/>
          <p:cNvSpPr>
            <a:spLocks noGrp="1"/>
          </p:cNvSpPr>
          <p:nvPr>
            <p:ph type="subTitle" idx="1"/>
          </p:nvPr>
        </p:nvSpPr>
        <p:spPr>
          <a:xfrm>
            <a:off x="900113" y="1773238"/>
            <a:ext cx="7343775" cy="3865562"/>
          </a:xfrm>
        </p:spPr>
        <p:txBody>
          <a:bodyPr wrap="square" lIns="91440" tIns="45720" rIns="91440" bIns="45720" anchor="t"/>
          <a:p>
            <a:pPr algn="l" eaLnBrk="1" hangingPunct="1">
              <a:lnSpc>
                <a:spcPct val="80000"/>
              </a:lnSpc>
              <a:spcBef>
                <a:spcPct val="50000"/>
              </a:spcBef>
            </a:pPr>
            <a:r>
              <a:rPr lang="zh-CN" altLang="en-US" sz="1400" b="1" dirty="0">
                <a:solidFill>
                  <a:srgbClr val="CC0000"/>
                </a:solidFill>
                <a:latin typeface="+mn-lt"/>
                <a:ea typeface="微软雅黑" panose="020B0503020204020204" pitchFamily="34" charset="-122"/>
                <a:cs typeface="+mn-cs"/>
              </a:rPr>
              <a:t>　</a:t>
            </a:r>
            <a:endParaRPr lang="zh-CN" altLang="en-US" b="1" dirty="0">
              <a:solidFill>
                <a:srgbClr val="CC0000"/>
              </a:solidFill>
              <a:latin typeface="+mn-lt"/>
              <a:ea typeface="微软雅黑" panose="020B0503020204020204" pitchFamily="34" charset="-122"/>
              <a:cs typeface="+mn-cs"/>
            </a:endParaRPr>
          </a:p>
          <a:p>
            <a:pPr algn="l" eaLnBrk="1" hangingPunct="1">
              <a:lnSpc>
                <a:spcPct val="80000"/>
              </a:lnSpc>
              <a:spcBef>
                <a:spcPct val="50000"/>
              </a:spcBef>
            </a:pPr>
            <a:endParaRPr lang="zh-CN" altLang="en-US" b="1" dirty="0">
              <a:solidFill>
                <a:srgbClr val="CC0000"/>
              </a:solidFill>
              <a:latin typeface="+mn-lt"/>
              <a:ea typeface="微软雅黑" panose="020B0503020204020204" pitchFamily="34" charset="-122"/>
              <a:cs typeface="+mn-cs"/>
            </a:endParaRPr>
          </a:p>
          <a:p>
            <a:pPr algn="l" eaLnBrk="1" hangingPunct="1">
              <a:lnSpc>
                <a:spcPct val="80000"/>
              </a:lnSpc>
              <a:spcBef>
                <a:spcPct val="50000"/>
              </a:spcBef>
            </a:pPr>
            <a:r>
              <a:rPr lang="zh-CN" altLang="en-US" sz="1400" b="1" dirty="0">
                <a:solidFill>
                  <a:srgbClr val="CC0000"/>
                </a:solidFill>
                <a:latin typeface="+mn-lt"/>
                <a:ea typeface="微软雅黑" panose="020B0503020204020204" pitchFamily="34" charset="-122"/>
                <a:cs typeface="+mn-cs"/>
              </a:rPr>
              <a:t>　　　                   </a:t>
            </a:r>
            <a:r>
              <a:rPr lang="zh-CN" altLang="en-US" sz="2400" b="1" dirty="0">
                <a:latin typeface="+mn-lt"/>
                <a:ea typeface="微软雅黑" panose="020B0503020204020204" pitchFamily="34" charset="-122"/>
                <a:cs typeface="+mn-cs"/>
              </a:rPr>
              <a:t>河北省委党校           政法教研部　　　</a:t>
            </a:r>
            <a:endParaRPr lang="zh-CN" altLang="en-US" sz="2400" b="1" dirty="0">
              <a:latin typeface="+mn-lt"/>
              <a:ea typeface="微软雅黑" panose="020B0503020204020204" pitchFamily="34" charset="-122"/>
              <a:cs typeface="+mn-cs"/>
            </a:endParaRPr>
          </a:p>
          <a:p>
            <a:pPr algn="l" eaLnBrk="1" hangingPunct="1">
              <a:lnSpc>
                <a:spcPct val="80000"/>
              </a:lnSpc>
              <a:spcBef>
                <a:spcPct val="50000"/>
              </a:spcBef>
            </a:pPr>
            <a:r>
              <a:rPr lang="zh-CN" altLang="en-US" sz="2400" b="1" dirty="0">
                <a:latin typeface="+mn-lt"/>
                <a:ea typeface="微软雅黑" panose="020B0503020204020204" pitchFamily="34" charset="-122"/>
                <a:cs typeface="+mn-cs"/>
              </a:rPr>
              <a:t>　　　　　河北省法治环境研究与咨询中心　 </a:t>
            </a:r>
            <a:endParaRPr lang="zh-CN" altLang="en-US" sz="2400" b="1" dirty="0">
              <a:latin typeface="+mn-lt"/>
              <a:ea typeface="微软雅黑" panose="020B0503020204020204" pitchFamily="34" charset="-122"/>
              <a:cs typeface="+mn-cs"/>
            </a:endParaRPr>
          </a:p>
          <a:p>
            <a:pPr algn="l" eaLnBrk="1" hangingPunct="1">
              <a:lnSpc>
                <a:spcPct val="80000"/>
              </a:lnSpc>
              <a:spcBef>
                <a:spcPct val="50000"/>
              </a:spcBef>
            </a:pPr>
            <a:r>
              <a:rPr lang="zh-CN" altLang="en-US" sz="2400" b="1" dirty="0">
                <a:latin typeface="+mn-lt"/>
                <a:ea typeface="微软雅黑" panose="020B0503020204020204" pitchFamily="34" charset="-122"/>
                <a:cs typeface="+mn-cs"/>
              </a:rPr>
              <a:t>　　　　　　　　　       教 授</a:t>
            </a:r>
            <a:endParaRPr lang="zh-CN" altLang="en-US" sz="2400" b="1" dirty="0">
              <a:latin typeface="+mn-lt"/>
              <a:ea typeface="微软雅黑" panose="020B0503020204020204" pitchFamily="34" charset="-122"/>
              <a:cs typeface="+mn-cs"/>
            </a:endParaRPr>
          </a:p>
          <a:p>
            <a:pPr algn="l" eaLnBrk="1" hangingPunct="1">
              <a:lnSpc>
                <a:spcPct val="80000"/>
              </a:lnSpc>
              <a:spcBef>
                <a:spcPct val="50000"/>
              </a:spcBef>
            </a:pPr>
            <a:r>
              <a:rPr lang="zh-CN" altLang="en-US" sz="2400" b="1" dirty="0">
                <a:latin typeface="+mn-lt"/>
                <a:ea typeface="微软雅黑" panose="020B0503020204020204" pitchFamily="34" charset="-122"/>
                <a:cs typeface="+mn-cs"/>
              </a:rPr>
              <a:t>　　　　　　　　</a:t>
            </a:r>
            <a:endParaRPr lang="zh-CN" altLang="en-US" sz="2400" b="1" dirty="0">
              <a:latin typeface="+mn-lt"/>
              <a:ea typeface="微软雅黑" panose="020B0503020204020204" pitchFamily="34" charset="-122"/>
              <a:cs typeface="+mn-cs"/>
            </a:endParaRPr>
          </a:p>
          <a:p>
            <a:pPr algn="l" eaLnBrk="1" hangingPunct="1">
              <a:lnSpc>
                <a:spcPct val="80000"/>
              </a:lnSpc>
              <a:spcBef>
                <a:spcPct val="50000"/>
              </a:spcBef>
            </a:pPr>
            <a:r>
              <a:rPr lang="zh-CN" altLang="en-US" sz="2400" b="1" dirty="0">
                <a:latin typeface="+mn-lt"/>
                <a:ea typeface="微软雅黑" panose="020B0503020204020204" pitchFamily="34" charset="-122"/>
                <a:cs typeface="+mn-cs"/>
              </a:rPr>
              <a:t>                                      刘 艳 梅  </a:t>
            </a:r>
            <a:endParaRPr lang="zh-CN" altLang="en-US" sz="2400" b="1" dirty="0">
              <a:latin typeface="+mn-lt"/>
              <a:ea typeface="微软雅黑" panose="020B0503020204020204" pitchFamily="34" charset="-122"/>
              <a:cs typeface="+mn-cs"/>
            </a:endParaRPr>
          </a:p>
          <a:p>
            <a:pPr algn="l" eaLnBrk="1" hangingPunct="1">
              <a:lnSpc>
                <a:spcPct val="80000"/>
              </a:lnSpc>
              <a:spcBef>
                <a:spcPct val="50000"/>
              </a:spcBef>
            </a:pPr>
            <a:r>
              <a:rPr lang="zh-CN" altLang="en-US" sz="1400" b="1" dirty="0">
                <a:solidFill>
                  <a:schemeClr val="folHlink"/>
                </a:solidFill>
                <a:latin typeface="+mn-lt"/>
                <a:ea typeface="微软雅黑" panose="020B0503020204020204" pitchFamily="34" charset="-122"/>
                <a:cs typeface="+mn-cs"/>
              </a:rPr>
              <a:t> </a:t>
            </a:r>
            <a:endParaRPr lang="zh-CN" altLang="en-US" sz="1400" b="1" dirty="0">
              <a:solidFill>
                <a:schemeClr val="folHlink"/>
              </a:solidFill>
              <a:latin typeface="+mn-lt"/>
              <a:ea typeface="微软雅黑" panose="020B0503020204020204" pitchFamily="34" charset="-122"/>
              <a:cs typeface="+mn-cs"/>
            </a:endParaRPr>
          </a:p>
          <a:p>
            <a:pPr algn="l" eaLnBrk="1" hangingPunct="1">
              <a:lnSpc>
                <a:spcPct val="80000"/>
              </a:lnSpc>
              <a:spcBef>
                <a:spcPct val="50000"/>
              </a:spcBef>
            </a:pPr>
            <a:r>
              <a:rPr lang="zh-CN" altLang="en-US" sz="1400" b="1" dirty="0">
                <a:solidFill>
                  <a:schemeClr val="folHlink"/>
                </a:solidFill>
                <a:latin typeface="+mn-lt"/>
                <a:ea typeface="微软雅黑" panose="020B0503020204020204" pitchFamily="34" charset="-122"/>
                <a:cs typeface="+mn-cs"/>
              </a:rPr>
              <a:t>                                                                                                                </a:t>
            </a:r>
            <a:endParaRPr lang="en-US" altLang="zh-CN" sz="1400" b="1">
              <a:solidFill>
                <a:schemeClr val="folHlink"/>
              </a:solidFill>
              <a:latin typeface="+mn-lt"/>
              <a:ea typeface="微软雅黑" panose="020B0503020204020204" pitchFamily="34" charset="-122"/>
              <a:cs typeface="+mn-cs"/>
            </a:endParaRPr>
          </a:p>
        </p:txBody>
      </p:sp>
    </p:spTree>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标题 1"/>
          <p:cNvSpPr>
            <a:spLocks noGrp="1"/>
          </p:cNvSpPr>
          <p:nvPr>
            <p:ph type="title"/>
          </p:nvPr>
        </p:nvSpPr>
        <p:spPr/>
        <p:txBody>
          <a:bodyPr anchor="ctr"/>
          <a:p>
            <a:r>
              <a:rPr lang="zh-CN" altLang="en-US" b="1" dirty="0">
                <a:solidFill>
                  <a:schemeClr val="folHlink"/>
                </a:solidFill>
                <a:latin typeface="黑体" panose="02010609060101010101" pitchFamily="49" charset="-122"/>
                <a:ea typeface="黑体" panose="02010609060101010101" pitchFamily="49" charset="-122"/>
                <a:sym typeface="宋体" panose="02010600030101010101" pitchFamily="2" charset="-122"/>
              </a:rPr>
              <a:t>二、为什么要修宪？</a:t>
            </a:r>
            <a:endParaRPr lang="zh-CN" altLang="en-US"/>
          </a:p>
        </p:txBody>
      </p:sp>
      <p:sp>
        <p:nvSpPr>
          <p:cNvPr id="15362" name="内容占位符 2"/>
          <p:cNvSpPr>
            <a:spLocks noGrp="1"/>
          </p:cNvSpPr>
          <p:nvPr>
            <p:ph idx="1"/>
          </p:nvPr>
        </p:nvSpPr>
        <p:spPr/>
        <p:txBody>
          <a:bodyPr anchor="t"/>
          <a:p>
            <a:pPr marL="0" indent="0" fontAlgn="base">
              <a:lnSpc>
                <a:spcPct val="150000"/>
              </a:lnSpc>
              <a:spcBef>
                <a:spcPct val="0"/>
              </a:spcBef>
              <a:buNone/>
            </a:pPr>
            <a:r>
              <a:rPr lang="zh-CN" altLang="en-US" sz="2800" b="1" strike="noStrike" noProof="1">
                <a:solidFill>
                  <a:srgbClr val="0033CC"/>
                </a:solidFill>
              </a:rPr>
              <a:t>为何要在此时修改宪法？</a:t>
            </a:r>
            <a:r>
              <a:rPr lang="zh-CN" altLang="en-US" sz="2800" b="1" strike="noStrike" noProof="1">
                <a:solidFill>
                  <a:schemeClr val="folHlink"/>
                </a:solidFill>
              </a:rPr>
              <a:t>习近平总书记</a:t>
            </a:r>
            <a:r>
              <a:rPr lang="zh-CN" altLang="en-US" sz="2800" b="1" strike="noStrike" noProof="1"/>
              <a:t>在中共中央政治局第四次集体学习时</a:t>
            </a:r>
            <a:r>
              <a:rPr lang="zh-CN" altLang="en-US" sz="2800" b="1" strike="noStrike" noProof="1">
                <a:solidFill>
                  <a:srgbClr val="0033CC"/>
                </a:solidFill>
              </a:rPr>
              <a:t>强调</a:t>
            </a:r>
            <a:r>
              <a:rPr lang="zh-CN" altLang="en-US" sz="2800" b="1" strike="noStrike" noProof="1"/>
              <a:t>，决胜全面建成小康社会、开启全面建设社会主义现代化国家新征程、实现中华民族伟大复兴的中国梦，推进国家治理体系和治理能力现代化、提高党长期执政能力，</a:t>
            </a:r>
            <a:r>
              <a:rPr lang="zh-CN" altLang="en-US" sz="2800" b="1" strike="noStrike" noProof="1">
                <a:solidFill>
                  <a:srgbClr val="0033CC"/>
                </a:solidFill>
              </a:rPr>
              <a:t>必须更加注重发挥宪法的重要作用</a:t>
            </a:r>
            <a:r>
              <a:rPr lang="zh-CN" altLang="en-US" sz="2800" b="1" strike="noStrike" noProof="1"/>
              <a:t>。</a:t>
            </a:r>
            <a:endParaRPr lang="zh-CN" altLang="en-US" sz="2800" b="1" strike="noStrike" noProof="1"/>
          </a:p>
          <a:p>
            <a:pPr fontAlgn="base"/>
            <a:endParaRPr lang="zh-CN" altLang="en-US" sz="2800" strike="noStrike" noProof="1"/>
          </a:p>
        </p:txBody>
      </p:sp>
    </p:spTree>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标题 4"/>
          <p:cNvSpPr>
            <a:spLocks noGrp="1"/>
          </p:cNvSpPr>
          <p:nvPr>
            <p:ph type="title"/>
          </p:nvPr>
        </p:nvSpPr>
        <p:spPr/>
        <p:txBody>
          <a:bodyPr anchor="ctr"/>
          <a:p>
            <a:endParaRPr lang="zh-CN" altLang="en-US" sz="3200" b="1" dirty="0">
              <a:solidFill>
                <a:srgbClr val="FF0000"/>
              </a:solidFill>
            </a:endParaRPr>
          </a:p>
        </p:txBody>
      </p:sp>
      <p:sp>
        <p:nvSpPr>
          <p:cNvPr id="16386" name="内容占位符 5"/>
          <p:cNvSpPr>
            <a:spLocks noGrp="1"/>
          </p:cNvSpPr>
          <p:nvPr>
            <p:ph idx="1"/>
          </p:nvPr>
        </p:nvSpPr>
        <p:spPr>
          <a:xfrm>
            <a:off x="457200" y="476250"/>
            <a:ext cx="8229600" cy="5649913"/>
          </a:xfrm>
        </p:spPr>
        <p:txBody>
          <a:bodyPr anchor="t"/>
          <a:p>
            <a:pPr marL="0" indent="0">
              <a:lnSpc>
                <a:spcPct val="150000"/>
              </a:lnSpc>
              <a:spcBef>
                <a:spcPct val="0"/>
              </a:spcBef>
              <a:buNone/>
            </a:pPr>
            <a:r>
              <a:rPr lang="zh-CN" altLang="en-US" b="1">
                <a:solidFill>
                  <a:schemeClr val="folHlink"/>
                </a:solidFill>
                <a:latin typeface="黑体" panose="02010609060101010101" pitchFamily="49" charset="-122"/>
                <a:ea typeface="黑体" panose="02010609060101010101" pitchFamily="49" charset="-122"/>
              </a:rPr>
              <a:t>基本考虑：</a:t>
            </a:r>
            <a:endParaRPr lang="zh-CN" altLang="en-US" b="1">
              <a:solidFill>
                <a:schemeClr val="folHlink"/>
              </a:solidFill>
              <a:latin typeface="黑体" panose="02010609060101010101" pitchFamily="49" charset="-122"/>
              <a:ea typeface="黑体" panose="02010609060101010101" pitchFamily="49" charset="-122"/>
            </a:endParaRPr>
          </a:p>
          <a:p>
            <a:pPr marL="0" indent="0">
              <a:lnSpc>
                <a:spcPct val="150000"/>
              </a:lnSpc>
              <a:spcBef>
                <a:spcPct val="0"/>
              </a:spcBef>
              <a:buNone/>
            </a:pPr>
            <a:r>
              <a:rPr lang="zh-CN" altLang="en-US" sz="2400" b="1">
                <a:solidFill>
                  <a:srgbClr val="0033CC"/>
                </a:solidFill>
              </a:rPr>
              <a:t>第一</a:t>
            </a:r>
            <a:r>
              <a:rPr lang="zh-CN" altLang="en-US" sz="2400" b="1"/>
              <a:t>，我国现行宪法是符合国情、符合实际、符合时代发展要求的</a:t>
            </a:r>
            <a:r>
              <a:rPr lang="zh-CN" altLang="en-US" sz="2400" b="1">
                <a:solidFill>
                  <a:srgbClr val="FF0000"/>
                </a:solidFill>
              </a:rPr>
              <a:t>好宪法</a:t>
            </a:r>
            <a:r>
              <a:rPr lang="zh-CN" altLang="en-US" sz="2400" b="1"/>
              <a:t>，为改革开放和社会主义现代化建设提供了根本法治保障，必须坚决维护、长期坚持、全面贯彻。</a:t>
            </a:r>
            <a:endParaRPr lang="zh-CN" altLang="en-US" sz="2400" b="1"/>
          </a:p>
          <a:p>
            <a:pPr marL="0" indent="0">
              <a:lnSpc>
                <a:spcPct val="150000"/>
              </a:lnSpc>
              <a:spcBef>
                <a:spcPct val="0"/>
              </a:spcBef>
              <a:buNone/>
            </a:pPr>
            <a:r>
              <a:rPr lang="zh-CN" altLang="en-US" sz="2400" b="1">
                <a:solidFill>
                  <a:srgbClr val="0033CC"/>
                </a:solidFill>
              </a:rPr>
              <a:t>第二，</a:t>
            </a:r>
            <a:r>
              <a:rPr lang="zh-CN" altLang="en-US" sz="2400" b="1"/>
              <a:t>宪法只有不断</a:t>
            </a:r>
            <a:r>
              <a:rPr lang="zh-CN" altLang="en-US" sz="2400" b="1">
                <a:solidFill>
                  <a:srgbClr val="FF0000"/>
                </a:solidFill>
              </a:rPr>
              <a:t>适应</a:t>
            </a:r>
            <a:r>
              <a:rPr lang="zh-CN" altLang="en-US" sz="2400" b="1"/>
              <a:t>新形势、吸纳新经验、确立新成果、作出新规范，才具有持久生命力。</a:t>
            </a:r>
            <a:endParaRPr lang="zh-CN" altLang="en-US" sz="2400" b="1"/>
          </a:p>
          <a:p>
            <a:pPr marL="0" indent="0">
              <a:lnSpc>
                <a:spcPct val="150000"/>
              </a:lnSpc>
              <a:spcBef>
                <a:spcPct val="0"/>
              </a:spcBef>
              <a:buNone/>
            </a:pPr>
            <a:r>
              <a:rPr lang="zh-CN" altLang="en-US" sz="2400" b="1">
                <a:solidFill>
                  <a:srgbClr val="0033CC"/>
                </a:solidFill>
              </a:rPr>
              <a:t>第三</a:t>
            </a:r>
            <a:r>
              <a:rPr lang="zh-CN" altLang="en-US" sz="2400" b="1"/>
              <a:t>，根据新时代坚持和发展中国特色社会主义的新形势、新实践，在总体保持我国宪法连续性、稳定性、权威性的基础上，有必要对我国宪法作出</a:t>
            </a:r>
            <a:r>
              <a:rPr lang="zh-CN" altLang="en-US" sz="2400" b="1">
                <a:solidFill>
                  <a:srgbClr val="FF0000"/>
                </a:solidFill>
              </a:rPr>
              <a:t>适当的修改</a:t>
            </a:r>
            <a:r>
              <a:rPr lang="zh-CN" altLang="en-US" sz="2400" b="1"/>
              <a:t>。</a:t>
            </a:r>
            <a:endParaRPr lang="zh-CN" altLang="en-US" sz="2400" b="1"/>
          </a:p>
          <a:p>
            <a:pPr marL="0" indent="0">
              <a:lnSpc>
                <a:spcPct val="150000"/>
              </a:lnSpc>
              <a:spcBef>
                <a:spcPct val="0"/>
              </a:spcBef>
              <a:buNone/>
            </a:pPr>
            <a:r>
              <a:rPr lang="zh-CN" altLang="en-US" sz="2400" b="1"/>
              <a:t>　　－王晨：关于中华人民共和国宪法修正案(草案)的说明</a:t>
            </a:r>
            <a:endParaRPr lang="zh-CN" altLang="en-US" sz="2400" b="1"/>
          </a:p>
        </p:txBody>
      </p:sp>
    </p:spTree>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标题 1"/>
          <p:cNvSpPr>
            <a:spLocks noGrp="1"/>
          </p:cNvSpPr>
          <p:nvPr>
            <p:ph type="title"/>
          </p:nvPr>
        </p:nvSpPr>
        <p:spPr/>
        <p:txBody>
          <a:bodyPr anchor="ctr"/>
          <a:p>
            <a:pPr algn="l"/>
            <a:r>
              <a:rPr lang="zh-CN" altLang="en-US" sz="3200" b="1" dirty="0">
                <a:solidFill>
                  <a:schemeClr val="folHlink"/>
                </a:solidFill>
                <a:ea typeface="黑体" panose="02010609060101010101" pitchFamily="49" charset="-122"/>
              </a:rPr>
              <a:t>修宪的法理基础：</a:t>
            </a:r>
            <a:endParaRPr lang="zh-CN" altLang="en-US" sz="3200" b="1" dirty="0">
              <a:solidFill>
                <a:schemeClr val="folHlink"/>
              </a:solidFill>
              <a:ea typeface="黑体" panose="02010609060101010101" pitchFamily="49" charset="-122"/>
            </a:endParaRPr>
          </a:p>
        </p:txBody>
      </p:sp>
      <p:sp>
        <p:nvSpPr>
          <p:cNvPr id="17410" name="内容占位符 2"/>
          <p:cNvSpPr>
            <a:spLocks noGrp="1"/>
          </p:cNvSpPr>
          <p:nvPr>
            <p:ph idx="1"/>
          </p:nvPr>
        </p:nvSpPr>
        <p:spPr>
          <a:xfrm>
            <a:off x="457200" y="1341438"/>
            <a:ext cx="8229600" cy="4784725"/>
          </a:xfrm>
        </p:spPr>
        <p:txBody>
          <a:bodyPr anchor="t"/>
          <a:p>
            <a:pPr marL="0" indent="0">
              <a:lnSpc>
                <a:spcPct val="150000"/>
              </a:lnSpc>
              <a:spcBef>
                <a:spcPct val="0"/>
              </a:spcBef>
              <a:buNone/>
            </a:pPr>
            <a:r>
              <a:rPr lang="zh-CN" altLang="en-US" sz="2800">
                <a:latin typeface="黑体" panose="02010609060101010101" pitchFamily="49" charset="-122"/>
                <a:ea typeface="黑体" panose="02010609060101010101" pitchFamily="49" charset="-122"/>
              </a:rPr>
              <a:t>（</a:t>
            </a:r>
            <a:r>
              <a:rPr lang="zh-CN" altLang="en-US" sz="2800">
                <a:solidFill>
                  <a:srgbClr val="0033CC"/>
                </a:solidFill>
                <a:latin typeface="黑体" panose="02010609060101010101" pitchFamily="49" charset="-122"/>
                <a:ea typeface="黑体" panose="02010609060101010101" pitchFamily="49" charset="-122"/>
              </a:rPr>
              <a:t>一）通过修宪获得根本法层面的合法性认定，使党的意志转变为国家意志</a:t>
            </a:r>
            <a:endParaRPr lang="zh-CN" altLang="en-US" sz="2800">
              <a:solidFill>
                <a:srgbClr val="0033CC"/>
              </a:solidFill>
              <a:latin typeface="黑体" panose="02010609060101010101" pitchFamily="49" charset="-122"/>
              <a:ea typeface="黑体" panose="02010609060101010101" pitchFamily="49" charset="-122"/>
            </a:endParaRPr>
          </a:p>
          <a:p>
            <a:pPr marL="0" indent="0">
              <a:lnSpc>
                <a:spcPct val="150000"/>
              </a:lnSpc>
              <a:spcBef>
                <a:spcPct val="0"/>
              </a:spcBef>
              <a:buNone/>
            </a:pPr>
            <a:r>
              <a:rPr lang="zh-CN" altLang="en-US" sz="2800">
                <a:solidFill>
                  <a:srgbClr val="0033CC"/>
                </a:solidFill>
                <a:latin typeface="黑体" panose="02010609060101010101" pitchFamily="49" charset="-122"/>
                <a:ea typeface="黑体" panose="02010609060101010101" pitchFamily="49" charset="-122"/>
              </a:rPr>
              <a:t>（</a:t>
            </a:r>
            <a:r>
              <a:rPr lang="zh-CN" altLang="en-US" sz="2800" dirty="0">
                <a:solidFill>
                  <a:srgbClr val="0033CC"/>
                </a:solidFill>
                <a:latin typeface="黑体" panose="02010609060101010101" pitchFamily="49" charset="-122"/>
                <a:ea typeface="黑体" panose="02010609060101010101" pitchFamily="49" charset="-122"/>
              </a:rPr>
              <a:t>二）通过修宪重新分配国家权力</a:t>
            </a:r>
            <a:endParaRPr lang="en-US" altLang="zh-CN" sz="2800">
              <a:solidFill>
                <a:srgbClr val="0033CC"/>
              </a:solidFill>
              <a:latin typeface="黑体" panose="02010609060101010101" pitchFamily="49" charset="-122"/>
              <a:ea typeface="黑体" panose="02010609060101010101" pitchFamily="49" charset="-122"/>
            </a:endParaRPr>
          </a:p>
          <a:p>
            <a:pPr marL="0" indent="0">
              <a:lnSpc>
                <a:spcPct val="150000"/>
              </a:lnSpc>
              <a:spcBef>
                <a:spcPct val="0"/>
              </a:spcBef>
              <a:buNone/>
            </a:pPr>
            <a:r>
              <a:rPr lang="zh-CN" altLang="en-US" sz="2800" dirty="0">
                <a:solidFill>
                  <a:srgbClr val="0033CC"/>
                </a:solidFill>
                <a:latin typeface="黑体" panose="02010609060101010101" pitchFamily="49" charset="-122"/>
                <a:ea typeface="黑体" panose="02010609060101010101" pitchFamily="49" charset="-122"/>
              </a:rPr>
              <a:t>（三）通</a:t>
            </a:r>
            <a:r>
              <a:rPr lang="zh-CN" altLang="en-US" sz="2800">
                <a:solidFill>
                  <a:srgbClr val="0033CC"/>
                </a:solidFill>
                <a:latin typeface="黑体" panose="02010609060101010101" pitchFamily="49" charset="-122"/>
                <a:ea typeface="黑体" panose="02010609060101010101" pitchFamily="49" charset="-122"/>
              </a:rPr>
              <a:t>过修宪实现宪法与时倶进的适应性价值</a:t>
            </a:r>
            <a:endParaRPr lang="zh-CN" altLang="en-US" sz="2800">
              <a:solidFill>
                <a:srgbClr val="0033CC"/>
              </a:solidFill>
              <a:latin typeface="黑体" panose="02010609060101010101" pitchFamily="49" charset="-122"/>
              <a:ea typeface="黑体" panose="02010609060101010101" pitchFamily="49" charset="-122"/>
            </a:endParaRPr>
          </a:p>
          <a:p>
            <a:pPr marL="0" indent="0">
              <a:lnSpc>
                <a:spcPct val="150000"/>
              </a:lnSpc>
              <a:spcBef>
                <a:spcPct val="0"/>
              </a:spcBef>
              <a:buNone/>
            </a:pPr>
            <a:r>
              <a:rPr lang="zh-CN" altLang="en-US" sz="2800" dirty="0">
                <a:solidFill>
                  <a:srgbClr val="0033CC"/>
                </a:solidFill>
                <a:latin typeface="黑体" panose="02010609060101010101" pitchFamily="49" charset="-122"/>
                <a:ea typeface="黑体" panose="02010609060101010101" pitchFamily="49" charset="-122"/>
              </a:rPr>
              <a:t>（四）</a:t>
            </a:r>
            <a:r>
              <a:rPr lang="zh-CN" altLang="en-US" sz="2800">
                <a:solidFill>
                  <a:srgbClr val="0033CC"/>
                </a:solidFill>
                <a:latin typeface="黑体" panose="02010609060101010101" pitchFamily="49" charset="-122"/>
                <a:ea typeface="黑体" panose="02010609060101010101" pitchFamily="49" charset="-122"/>
              </a:rPr>
              <a:t>通过修正案方式修宪实现宪法的稳定性价值</a:t>
            </a:r>
            <a:endParaRPr lang="zh-CN" altLang="en-US" sz="2800">
              <a:solidFill>
                <a:srgbClr val="0033CC"/>
              </a:solidFill>
              <a:latin typeface="黑体" panose="02010609060101010101" pitchFamily="49" charset="-122"/>
              <a:ea typeface="黑体" panose="02010609060101010101" pitchFamily="49" charset="-122"/>
            </a:endParaRPr>
          </a:p>
        </p:txBody>
      </p:sp>
    </p:spTree>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标题 87043"/>
          <p:cNvSpPr>
            <a:spLocks noGrp="1"/>
          </p:cNvSpPr>
          <p:nvPr>
            <p:ph type="title"/>
          </p:nvPr>
        </p:nvSpPr>
        <p:spPr>
          <a:solidFill>
            <a:schemeClr val="lt1"/>
          </a:solidFill>
          <a:ln w="25400">
            <a:solidFill>
              <a:schemeClr val="dk1"/>
            </a:solidFill>
          </a:ln>
        </p:spPr>
        <p:style>
          <a:lnRef idx="2">
            <a:schemeClr val="dk1"/>
          </a:lnRef>
          <a:fillRef idx="1">
            <a:schemeClr val="lt1"/>
          </a:fillRef>
          <a:effectRef idx="0">
            <a:schemeClr val="dk1"/>
          </a:effectRef>
          <a:fontRef idx="minor">
            <a:schemeClr val="dk1"/>
          </a:fontRef>
        </p:style>
        <p:txBody>
          <a:bodyPr anchor="ctr"/>
          <a:p>
            <a:pPr fontAlgn="base"/>
            <a:br>
              <a:rPr lang="zh-CN" altLang="en-US" sz="3200" dirty="0">
                <a:latin typeface="黑体" panose="02010609060101010101" pitchFamily="49" charset="-122"/>
                <a:ea typeface="黑体" panose="02010609060101010101" pitchFamily="49" charset="-122"/>
              </a:rPr>
            </a:br>
            <a:r>
              <a:rPr lang="zh-CN" altLang="en-US" sz="3200" strike="noStrike" noProof="1" dirty="0">
                <a:latin typeface="黑体" panose="02010609060101010101" pitchFamily="49" charset="-122"/>
                <a:ea typeface="黑体" panose="02010609060101010101" pitchFamily="49" charset="-122"/>
              </a:rPr>
              <a:t>（</a:t>
            </a:r>
            <a:r>
              <a:rPr lang="zh-CN" altLang="en-US" sz="3200" strike="noStrike" noProof="1" dirty="0">
                <a:solidFill>
                  <a:srgbClr val="0033CC"/>
                </a:solidFill>
                <a:latin typeface="黑体" panose="02010609060101010101" pitchFamily="49" charset="-122"/>
                <a:ea typeface="黑体" panose="02010609060101010101" pitchFamily="49" charset="-122"/>
              </a:rPr>
              <a:t>一）通过修宪获得根本法层面的合法性认定，使党的意志转变为国家意志</a:t>
            </a:r>
            <a:br>
              <a:rPr lang="zh-CN" altLang="en-US" sz="3200" dirty="0">
                <a:solidFill>
                  <a:srgbClr val="0033CC"/>
                </a:solidFill>
                <a:latin typeface="黑体" panose="02010609060101010101" pitchFamily="49" charset="-122"/>
                <a:ea typeface="黑体" panose="02010609060101010101" pitchFamily="49" charset="-122"/>
              </a:rPr>
            </a:br>
            <a:endParaRPr lang="zh-CN" altLang="en-US" sz="3200" strike="noStrike" noProof="1" dirty="0">
              <a:solidFill>
                <a:srgbClr val="0033CC"/>
              </a:solidFill>
              <a:latin typeface="黑体" panose="02010609060101010101" pitchFamily="49" charset="-122"/>
              <a:ea typeface="黑体" panose="02010609060101010101" pitchFamily="49" charset="-122"/>
            </a:endParaRPr>
          </a:p>
        </p:txBody>
      </p:sp>
      <p:sp>
        <p:nvSpPr>
          <p:cNvPr id="18434" name="文本占位符 87044"/>
          <p:cNvSpPr>
            <a:spLocks noGrp="1"/>
          </p:cNvSpPr>
          <p:nvPr>
            <p:ph type="body" sz="half" idx="1"/>
          </p:nvPr>
        </p:nvSpPr>
        <p:spPr>
          <a:xfrm>
            <a:off x="457200" y="1844675"/>
            <a:ext cx="4038600" cy="4281488"/>
          </a:xfrm>
        </p:spPr>
        <p:txBody>
          <a:bodyPr anchor="t"/>
          <a:p>
            <a:pPr>
              <a:buNone/>
            </a:pPr>
            <a:r>
              <a:rPr lang="zh-CN" altLang="en-US" sz="2800" b="1" dirty="0"/>
              <a:t>党的意志</a:t>
            </a:r>
            <a:endParaRPr lang="zh-CN" altLang="en-US" sz="2800" b="1" dirty="0"/>
          </a:p>
          <a:p>
            <a:pPr>
              <a:buNone/>
            </a:pPr>
            <a:r>
              <a:rPr lang="zh-CN" altLang="en-US" sz="2800" b="1" dirty="0"/>
              <a:t>国家意志</a:t>
            </a:r>
            <a:endParaRPr lang="zh-CN" altLang="en-US" sz="2800" b="1" dirty="0"/>
          </a:p>
          <a:p>
            <a:pPr>
              <a:lnSpc>
                <a:spcPct val="140000"/>
              </a:lnSpc>
              <a:buNone/>
            </a:pPr>
            <a:r>
              <a:rPr lang="zh-CN" altLang="en-US" sz="2400" b="1" dirty="0">
                <a:solidFill>
                  <a:schemeClr val="hlink"/>
                </a:solidFill>
                <a:latin typeface="宋体" panose="02010600030101010101" pitchFamily="2" charset="-122"/>
              </a:rPr>
              <a:t>两个“首先”：</a:t>
            </a:r>
            <a:endParaRPr lang="zh-CN" altLang="en-US" sz="2400" b="1" dirty="0">
              <a:solidFill>
                <a:schemeClr val="hlink"/>
              </a:solidFill>
              <a:latin typeface="宋体" panose="02010600030101010101" pitchFamily="2" charset="-122"/>
            </a:endParaRPr>
          </a:p>
          <a:p>
            <a:pPr>
              <a:lnSpc>
                <a:spcPct val="140000"/>
              </a:lnSpc>
              <a:buNone/>
            </a:pPr>
            <a:r>
              <a:rPr lang="zh-CN" altLang="en-US" sz="2400" b="1" dirty="0">
                <a:latin typeface="宋体" panose="02010600030101010101" pitchFamily="2" charset="-122"/>
              </a:rPr>
              <a:t>坚持依法治国</a:t>
            </a:r>
            <a:r>
              <a:rPr lang="zh-CN" altLang="en-US" sz="2400" b="1" dirty="0">
                <a:solidFill>
                  <a:schemeClr val="hlink"/>
                </a:solidFill>
                <a:latin typeface="宋体" panose="02010600030101010101" pitchFamily="2" charset="-122"/>
              </a:rPr>
              <a:t>首先</a:t>
            </a:r>
            <a:r>
              <a:rPr lang="zh-CN" altLang="en-US" sz="2400" b="1" dirty="0">
                <a:latin typeface="宋体" panose="02010600030101010101" pitchFamily="2" charset="-122"/>
              </a:rPr>
              <a:t>要坚持</a:t>
            </a:r>
            <a:endParaRPr lang="zh-CN" altLang="en-US" sz="2400" b="1" dirty="0">
              <a:latin typeface="宋体" panose="02010600030101010101" pitchFamily="2" charset="-122"/>
            </a:endParaRPr>
          </a:p>
          <a:p>
            <a:pPr>
              <a:lnSpc>
                <a:spcPct val="140000"/>
              </a:lnSpc>
              <a:buNone/>
            </a:pPr>
            <a:r>
              <a:rPr lang="zh-CN" altLang="en-US" sz="2400" b="1" dirty="0">
                <a:latin typeface="宋体" panose="02010600030101010101" pitchFamily="2" charset="-122"/>
              </a:rPr>
              <a:t>依宪治国</a:t>
            </a:r>
            <a:endParaRPr lang="zh-CN" altLang="en-US" sz="2400" b="1" dirty="0">
              <a:latin typeface="宋体" panose="02010600030101010101" pitchFamily="2" charset="-122"/>
            </a:endParaRPr>
          </a:p>
          <a:p>
            <a:pPr>
              <a:lnSpc>
                <a:spcPct val="140000"/>
              </a:lnSpc>
              <a:buNone/>
            </a:pPr>
            <a:r>
              <a:rPr lang="zh-CN" altLang="en-US" sz="2400" b="1" dirty="0">
                <a:latin typeface="宋体" panose="02010600030101010101" pitchFamily="2" charset="-122"/>
              </a:rPr>
              <a:t>坚持依法执政</a:t>
            </a:r>
            <a:r>
              <a:rPr lang="zh-CN" altLang="en-US" sz="2400" b="1" dirty="0">
                <a:solidFill>
                  <a:schemeClr val="hlink"/>
                </a:solidFill>
                <a:latin typeface="宋体" panose="02010600030101010101" pitchFamily="2" charset="-122"/>
              </a:rPr>
              <a:t>首先</a:t>
            </a:r>
            <a:r>
              <a:rPr lang="zh-CN" altLang="en-US" sz="2400" b="1" dirty="0">
                <a:latin typeface="宋体" panose="02010600030101010101" pitchFamily="2" charset="-122"/>
              </a:rPr>
              <a:t>要坚持</a:t>
            </a:r>
            <a:endParaRPr lang="zh-CN" altLang="en-US" sz="2400" b="1" dirty="0">
              <a:latin typeface="宋体" panose="02010600030101010101" pitchFamily="2" charset="-122"/>
            </a:endParaRPr>
          </a:p>
          <a:p>
            <a:pPr>
              <a:lnSpc>
                <a:spcPct val="140000"/>
              </a:lnSpc>
              <a:buNone/>
            </a:pPr>
            <a:r>
              <a:rPr lang="zh-CN" altLang="en-US" sz="2400" b="1" dirty="0">
                <a:latin typeface="宋体" panose="02010600030101010101" pitchFamily="2" charset="-122"/>
              </a:rPr>
              <a:t>依宪执政。</a:t>
            </a:r>
            <a:endParaRPr lang="zh-CN" altLang="en-US" sz="2400" b="1" dirty="0">
              <a:latin typeface="宋体" panose="02010600030101010101" pitchFamily="2" charset="-122"/>
            </a:endParaRPr>
          </a:p>
          <a:p>
            <a:pPr>
              <a:buNone/>
            </a:pPr>
            <a:endParaRPr lang="zh-CN" altLang="en-US" sz="2800" b="1" dirty="0"/>
          </a:p>
        </p:txBody>
      </p:sp>
      <p:pic>
        <p:nvPicPr>
          <p:cNvPr id="18435" name="内容占位符 87046" descr="纪念现行宪法３０"/>
          <p:cNvPicPr>
            <a:picLocks noGrp="1" noChangeAspect="1"/>
          </p:cNvPicPr>
          <p:nvPr>
            <p:ph sz="half" idx="2"/>
          </p:nvPr>
        </p:nvPicPr>
        <p:blipFill>
          <a:blip r:embed="rId1"/>
          <a:stretch>
            <a:fillRect/>
          </a:stretch>
        </p:blipFill>
        <p:spPr>
          <a:xfrm>
            <a:off x="4495800" y="2136140"/>
            <a:ext cx="4171950" cy="3092450"/>
          </a:xfrm>
        </p:spPr>
      </p:pic>
    </p:spTree>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标题 86017"/>
          <p:cNvSpPr>
            <a:spLocks noGrp="1"/>
          </p:cNvSpPr>
          <p:nvPr>
            <p:ph type="title"/>
          </p:nvPr>
        </p:nvSpPr>
        <p:spPr/>
        <p:txBody>
          <a:bodyPr anchor="ctr"/>
          <a:p>
            <a:endParaRPr lang="zh-CN" altLang="en-US" dirty="0"/>
          </a:p>
        </p:txBody>
      </p:sp>
      <p:sp>
        <p:nvSpPr>
          <p:cNvPr id="19458" name="文本占位符 86018"/>
          <p:cNvSpPr>
            <a:spLocks noGrp="1"/>
          </p:cNvSpPr>
          <p:nvPr>
            <p:ph idx="1"/>
          </p:nvPr>
        </p:nvSpPr>
        <p:spPr>
          <a:xfrm>
            <a:off x="457200" y="908050"/>
            <a:ext cx="8229600" cy="5218113"/>
          </a:xfrm>
        </p:spPr>
        <p:txBody>
          <a:bodyPr anchor="t"/>
          <a:p>
            <a:pPr>
              <a:lnSpc>
                <a:spcPct val="125000"/>
              </a:lnSpc>
              <a:spcBef>
                <a:spcPct val="0"/>
              </a:spcBef>
              <a:buNone/>
            </a:pPr>
            <a:r>
              <a:rPr lang="zh-CN" altLang="en-US" sz="2400" b="1" dirty="0">
                <a:solidFill>
                  <a:srgbClr val="FF0000"/>
                </a:solidFill>
                <a:latin typeface="微软雅黑" panose="020B0503020204020204" pitchFamily="34" charset="-122"/>
                <a:ea typeface="微软雅黑" panose="020B0503020204020204" pitchFamily="34" charset="-122"/>
              </a:rPr>
              <a:t>从十九大到全国两会</a:t>
            </a:r>
            <a:r>
              <a:rPr lang="zh-CN" altLang="en-US" sz="2400" b="1" dirty="0">
                <a:solidFill>
                  <a:srgbClr val="FF0000"/>
                </a:solidFill>
                <a:latin typeface="宋体" panose="02010600030101010101" pitchFamily="2" charset="-122"/>
              </a:rPr>
              <a:t>－</a:t>
            </a:r>
            <a:r>
              <a:rPr lang="zh-CN" altLang="en-US" sz="2400" b="1" dirty="0">
                <a:solidFill>
                  <a:srgbClr val="FF0000"/>
                </a:solidFill>
                <a:latin typeface="微软雅黑" panose="020B0503020204020204" pitchFamily="34" charset="-122"/>
                <a:ea typeface="微软雅黑" panose="020B0503020204020204" pitchFamily="34" charset="-122"/>
              </a:rPr>
              <a:t>中央的重大部署</a:t>
            </a:r>
            <a:r>
              <a:rPr lang="en-US" altLang="zh-CN" sz="2400" b="1">
                <a:solidFill>
                  <a:srgbClr val="FF0000"/>
                </a:solidFill>
                <a:latin typeface="微软雅黑" panose="020B0503020204020204" pitchFamily="34" charset="-122"/>
                <a:ea typeface="微软雅黑" panose="020B0503020204020204" pitchFamily="34" charset="-122"/>
              </a:rPr>
              <a:t>:</a:t>
            </a:r>
            <a:endParaRPr lang="en-US" altLang="zh-CN" sz="2400" b="1">
              <a:solidFill>
                <a:srgbClr val="FF0000"/>
              </a:solidFill>
              <a:latin typeface="微软雅黑" panose="020B0503020204020204" pitchFamily="34" charset="-122"/>
              <a:ea typeface="微软雅黑" panose="020B0503020204020204" pitchFamily="34" charset="-122"/>
            </a:endParaRPr>
          </a:p>
          <a:p>
            <a:pPr>
              <a:lnSpc>
                <a:spcPct val="125000"/>
              </a:lnSpc>
              <a:spcBef>
                <a:spcPct val="0"/>
              </a:spcBef>
              <a:buNone/>
            </a:pPr>
            <a:r>
              <a:rPr lang="en-US" altLang="zh-CN" sz="2400" b="1"/>
              <a:t>2017</a:t>
            </a:r>
            <a:r>
              <a:rPr lang="zh-CN" altLang="zh-CN" sz="2400" b="1" dirty="0"/>
              <a:t>年</a:t>
            </a:r>
            <a:r>
              <a:rPr lang="en-US" altLang="zh-CN" sz="2400" b="1"/>
              <a:t>10</a:t>
            </a:r>
            <a:r>
              <a:rPr lang="zh-CN" altLang="en-US" sz="2400" b="1" dirty="0"/>
              <a:t>月</a:t>
            </a:r>
            <a:r>
              <a:rPr lang="zh-CN" altLang="en-US" sz="2400" b="1" dirty="0">
                <a:solidFill>
                  <a:srgbClr val="0033CC"/>
                </a:solidFill>
              </a:rPr>
              <a:t>党的</a:t>
            </a:r>
            <a:r>
              <a:rPr lang="zh-CN" altLang="en-US" sz="2400" b="1" dirty="0">
                <a:solidFill>
                  <a:srgbClr val="0033CC"/>
                </a:solidFill>
                <a:latin typeface="黑体" panose="02010609060101010101" pitchFamily="49" charset="-122"/>
                <a:ea typeface="黑体" panose="02010609060101010101" pitchFamily="49" charset="-122"/>
              </a:rPr>
              <a:t>十九大</a:t>
            </a:r>
            <a:r>
              <a:rPr lang="zh-CN" altLang="en-US" sz="2400" b="1" dirty="0"/>
              <a:t>：新时代中国特色社会主义思想，通过了关于《中国共产党章程（修正案）》的决议，</a:t>
            </a:r>
            <a:r>
              <a:rPr lang="zh-CN" altLang="en-US" sz="2400" b="1" dirty="0">
                <a:solidFill>
                  <a:srgbClr val="FF0000"/>
                </a:solidFill>
              </a:rPr>
              <a:t>习近新时代中国特色社会主义思想写入党章</a:t>
            </a:r>
            <a:r>
              <a:rPr lang="zh-CN" altLang="en-US" sz="2400" b="1" dirty="0"/>
              <a:t>。</a:t>
            </a:r>
            <a:endParaRPr lang="zh-CN" altLang="en-US" sz="2400" b="1" dirty="0"/>
          </a:p>
          <a:p>
            <a:pPr>
              <a:lnSpc>
                <a:spcPct val="125000"/>
              </a:lnSpc>
              <a:spcBef>
                <a:spcPct val="0"/>
              </a:spcBef>
              <a:buNone/>
            </a:pPr>
            <a:r>
              <a:rPr lang="zh-CN" altLang="en-US" sz="2400" b="1" dirty="0"/>
              <a:t>中国特色社会主义事业</a:t>
            </a:r>
            <a:r>
              <a:rPr lang="zh-CN" altLang="en-US" sz="2400" b="1" dirty="0">
                <a:solidFill>
                  <a:srgbClr val="FF0000"/>
                </a:solidFill>
              </a:rPr>
              <a:t>总体布局和第二个百年奋斗目标</a:t>
            </a:r>
            <a:endParaRPr lang="zh-CN" altLang="en-US" sz="2400" b="1" dirty="0"/>
          </a:p>
          <a:p>
            <a:pPr>
              <a:lnSpc>
                <a:spcPct val="125000"/>
              </a:lnSpc>
              <a:spcBef>
                <a:spcPct val="0"/>
              </a:spcBef>
              <a:buNone/>
            </a:pPr>
            <a:r>
              <a:rPr lang="zh-CN" altLang="en-US" sz="2400" b="1" dirty="0">
                <a:solidFill>
                  <a:srgbClr val="FF0000"/>
                </a:solidFill>
              </a:rPr>
              <a:t>中国共产党领导是中国特色社会主义最本质的特征</a:t>
            </a:r>
            <a:endParaRPr lang="zh-CN" altLang="en-US" sz="2400" b="1" dirty="0">
              <a:solidFill>
                <a:srgbClr val="FF0000"/>
              </a:solidFill>
            </a:endParaRPr>
          </a:p>
          <a:p>
            <a:pPr>
              <a:lnSpc>
                <a:spcPct val="125000"/>
              </a:lnSpc>
              <a:spcBef>
                <a:spcPct val="0"/>
              </a:spcBef>
              <a:buNone/>
            </a:pPr>
            <a:r>
              <a:rPr lang="zh-CN" altLang="en-US" sz="2400" b="1" dirty="0">
                <a:solidFill>
                  <a:srgbClr val="0070C0"/>
                </a:solidFill>
              </a:rPr>
              <a:t>十九届二中全会</a:t>
            </a:r>
            <a:r>
              <a:rPr lang="zh-CN" altLang="en-US" sz="2400" b="1" dirty="0"/>
              <a:t>：2018</a:t>
            </a:r>
            <a:r>
              <a:rPr lang="en-US" altLang="zh-CN" sz="2400" b="1"/>
              <a:t>.</a:t>
            </a:r>
            <a:r>
              <a:rPr lang="zh-CN" altLang="en-US" sz="2400" b="1" dirty="0"/>
              <a:t>1</a:t>
            </a:r>
            <a:r>
              <a:rPr lang="en-US" altLang="zh-CN" sz="2400" b="1"/>
              <a:t>.</a:t>
            </a:r>
            <a:r>
              <a:rPr lang="zh-CN" altLang="en-US" sz="2400" b="1" dirty="0"/>
              <a:t>18</a:t>
            </a:r>
            <a:r>
              <a:rPr lang="en-US" altLang="zh-CN" sz="2400" b="1"/>
              <a:t>—</a:t>
            </a:r>
            <a:r>
              <a:rPr lang="zh-CN" altLang="en-US" sz="2400" b="1" dirty="0"/>
              <a:t>19，审议通过了《中共中央关于修改宪法部分内容的建议》</a:t>
            </a:r>
            <a:endParaRPr lang="zh-CN" altLang="en-US" sz="2400" b="1" dirty="0"/>
          </a:p>
          <a:p>
            <a:pPr>
              <a:lnSpc>
                <a:spcPct val="125000"/>
              </a:lnSpc>
              <a:spcBef>
                <a:spcPct val="0"/>
              </a:spcBef>
              <a:buNone/>
            </a:pPr>
            <a:r>
              <a:rPr lang="zh-CN" altLang="en-US" sz="2400" b="1" dirty="0">
                <a:solidFill>
                  <a:srgbClr val="0070C0"/>
                </a:solidFill>
              </a:rPr>
              <a:t>十九届三中全会：</a:t>
            </a:r>
            <a:r>
              <a:rPr lang="en-US" altLang="zh-CN" sz="2400" b="1"/>
              <a:t>2018.2.26</a:t>
            </a:r>
            <a:r>
              <a:rPr lang="en-US" altLang="zh-CN" sz="2400" b="1">
                <a:solidFill>
                  <a:srgbClr val="0070C0"/>
                </a:solidFill>
              </a:rPr>
              <a:t> </a:t>
            </a:r>
            <a:r>
              <a:rPr lang="en-US" altLang="zh-CN" sz="2400" b="1"/>
              <a:t>—28</a:t>
            </a:r>
            <a:r>
              <a:rPr lang="zh-CN" altLang="en-US" sz="2400" b="1" dirty="0"/>
              <a:t>审议通过《中共中央关于深化党和国家机构改革的决定》《深化党和国家机构改革方案》</a:t>
            </a:r>
            <a:endParaRPr lang="zh-CN" altLang="en-US" sz="2400" b="1" dirty="0"/>
          </a:p>
          <a:p>
            <a:pPr>
              <a:lnSpc>
                <a:spcPct val="125000"/>
              </a:lnSpc>
              <a:spcBef>
                <a:spcPct val="0"/>
              </a:spcBef>
              <a:buNone/>
            </a:pPr>
            <a:r>
              <a:rPr lang="zh-CN" altLang="en-US" sz="2400" b="1" dirty="0">
                <a:solidFill>
                  <a:srgbClr val="0066CC"/>
                </a:solidFill>
              </a:rPr>
              <a:t>全国两会</a:t>
            </a:r>
            <a:r>
              <a:rPr lang="zh-CN" altLang="en-US" sz="2400" b="1" dirty="0"/>
              <a:t>：2018年３</a:t>
            </a:r>
            <a:r>
              <a:rPr lang="en-US" altLang="zh-CN" sz="2400" b="1"/>
              <a:t>.</a:t>
            </a:r>
            <a:r>
              <a:rPr lang="zh-CN" altLang="en-US" sz="2400" b="1" dirty="0"/>
              <a:t>３（５日）</a:t>
            </a:r>
            <a:endParaRPr lang="zh-CN" altLang="en-US" sz="2400" b="1" dirty="0"/>
          </a:p>
          <a:p>
            <a:endParaRPr lang="zh-CN" altLang="en-US" sz="2400" dirty="0"/>
          </a:p>
        </p:txBody>
      </p:sp>
    </p:spTree>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标题 227331"/>
          <p:cNvSpPr>
            <a:spLocks noGrp="1"/>
          </p:cNvSpPr>
          <p:nvPr>
            <p:ph type="title"/>
          </p:nvPr>
        </p:nvSpPr>
        <p:spPr>
          <a:xfrm>
            <a:off x="457200" y="465138"/>
            <a:ext cx="8229600" cy="952500"/>
          </a:xfrm>
        </p:spPr>
        <p:txBody>
          <a:bodyPr anchor="ctr"/>
          <a:p>
            <a:r>
              <a:rPr lang="zh-CN" altLang="en-US" sz="3200" b="1" dirty="0">
                <a:solidFill>
                  <a:srgbClr val="0033CC"/>
                </a:solidFill>
                <a:latin typeface="楷体_GB2312" pitchFamily="49" charset="-122"/>
                <a:ea typeface="楷体_GB2312" pitchFamily="49" charset="-122"/>
              </a:rPr>
              <a:t>确权功能：</a:t>
            </a:r>
            <a:endParaRPr lang="zh-CN" altLang="en-US" sz="3200" b="1" dirty="0">
              <a:latin typeface="楷体_GB2312" pitchFamily="49" charset="-122"/>
              <a:ea typeface="楷体_GB2312" pitchFamily="49" charset="-122"/>
            </a:endParaRPr>
          </a:p>
        </p:txBody>
      </p:sp>
      <p:sp>
        <p:nvSpPr>
          <p:cNvPr id="21506" name="文本占位符 227332"/>
          <p:cNvSpPr>
            <a:spLocks noGrp="1"/>
          </p:cNvSpPr>
          <p:nvPr>
            <p:ph sz="half" idx="1"/>
          </p:nvPr>
        </p:nvSpPr>
        <p:spPr>
          <a:xfrm>
            <a:off x="457200" y="1268413"/>
            <a:ext cx="4038600" cy="4857750"/>
          </a:xfrm>
        </p:spPr>
        <p:txBody>
          <a:bodyPr anchor="t"/>
          <a:p>
            <a:pPr marL="0" indent="0" eaLnBrk="1" hangingPunct="1">
              <a:lnSpc>
                <a:spcPct val="140000"/>
              </a:lnSpc>
              <a:buNone/>
            </a:pPr>
            <a:r>
              <a:rPr lang="zh-CN" altLang="en-US" sz="2000" b="1" dirty="0">
                <a:solidFill>
                  <a:schemeClr val="folHlink"/>
                </a:solidFill>
                <a:latin typeface="+mn-lt"/>
                <a:ea typeface="+mn-ea"/>
                <a:cs typeface="+mn-cs"/>
              </a:rPr>
              <a:t>斯大林</a:t>
            </a:r>
            <a:r>
              <a:rPr lang="en-US" altLang="zh-CN" sz="2000" b="1">
                <a:latin typeface="+mn-lt"/>
                <a:ea typeface="+mn-ea"/>
                <a:cs typeface="+mn-cs"/>
              </a:rPr>
              <a:t>《</a:t>
            </a:r>
            <a:r>
              <a:rPr lang="zh-CN" altLang="en-US" sz="2000" b="1" dirty="0">
                <a:latin typeface="+mn-lt"/>
                <a:ea typeface="+mn-ea"/>
                <a:cs typeface="+mn-cs"/>
              </a:rPr>
              <a:t>论苏联宪法草案</a:t>
            </a:r>
            <a:r>
              <a:rPr lang="en-US" altLang="zh-CN" sz="2000" b="1">
                <a:latin typeface="+mn-lt"/>
                <a:ea typeface="+mn-ea"/>
                <a:cs typeface="+mn-cs"/>
              </a:rPr>
              <a:t>》</a:t>
            </a:r>
            <a:r>
              <a:rPr lang="zh-CN" altLang="en-US" sz="2000" b="1" dirty="0">
                <a:latin typeface="+mn-lt"/>
                <a:ea typeface="+mn-ea"/>
                <a:cs typeface="+mn-cs"/>
              </a:rPr>
              <a:t>：“宪法是把事实上已达到已争得的成功登记起来，用立法手续固定起来。”</a:t>
            </a:r>
            <a:r>
              <a:rPr lang="zh-CN" altLang="en-US" sz="2000" dirty="0">
                <a:latin typeface="+mn-lt"/>
                <a:ea typeface="+mn-ea"/>
                <a:cs typeface="+mn-cs"/>
              </a:rPr>
              <a:t> </a:t>
            </a:r>
            <a:endParaRPr lang="zh-CN" altLang="en-US" sz="2000" b="1" dirty="0">
              <a:latin typeface="方正舒体" panose="02010601030101010101" pitchFamily="2" charset="-122"/>
              <a:ea typeface="方正舒体" panose="02010601030101010101" pitchFamily="2" charset="-122"/>
              <a:cs typeface="+mn-cs"/>
            </a:endParaRPr>
          </a:p>
          <a:p>
            <a:pPr marL="0" indent="0" eaLnBrk="1" hangingPunct="1">
              <a:lnSpc>
                <a:spcPct val="140000"/>
              </a:lnSpc>
              <a:buNone/>
            </a:pPr>
            <a:r>
              <a:rPr lang="zh-CN" altLang="en-US" sz="2000" b="1" dirty="0">
                <a:solidFill>
                  <a:schemeClr val="folHlink"/>
                </a:solidFill>
                <a:latin typeface="方正舒体" panose="02010601030101010101" pitchFamily="2" charset="-122"/>
                <a:ea typeface="方正舒体" panose="02010601030101010101" pitchFamily="2" charset="-122"/>
                <a:cs typeface="+mn-cs"/>
              </a:rPr>
              <a:t>毛泽东</a:t>
            </a:r>
            <a:r>
              <a:rPr lang="en-US" altLang="zh-CN" sz="2000" b="1">
                <a:latin typeface="+mn-lt"/>
                <a:ea typeface="+mn-ea"/>
                <a:cs typeface="+mn-cs"/>
              </a:rPr>
              <a:t>《</a:t>
            </a:r>
            <a:r>
              <a:rPr lang="zh-CN" altLang="en-US" sz="2000" b="1" dirty="0">
                <a:latin typeface="+mn-lt"/>
                <a:ea typeface="+mn-ea"/>
                <a:cs typeface="+mn-cs"/>
              </a:rPr>
              <a:t>论新民主主义宪政</a:t>
            </a:r>
            <a:r>
              <a:rPr lang="en-US" altLang="zh-CN" sz="2000" b="1">
                <a:latin typeface="+mn-lt"/>
                <a:ea typeface="+mn-ea"/>
                <a:cs typeface="+mn-cs"/>
              </a:rPr>
              <a:t>》</a:t>
            </a:r>
            <a:r>
              <a:rPr lang="zh-CN" altLang="en-US" sz="2000" b="1">
                <a:latin typeface="+mn-lt"/>
                <a:ea typeface="+mn-ea"/>
                <a:cs typeface="+mn-cs"/>
              </a:rPr>
              <a:t>：＂</a:t>
            </a:r>
            <a:endParaRPr lang="zh-CN" altLang="en-US" sz="2000" b="1" dirty="0">
              <a:latin typeface="+mn-lt"/>
              <a:ea typeface="+mn-ea"/>
              <a:cs typeface="+mn-cs"/>
            </a:endParaRPr>
          </a:p>
          <a:p>
            <a:pPr marL="0" indent="0" eaLnBrk="1" hangingPunct="1">
              <a:lnSpc>
                <a:spcPct val="140000"/>
              </a:lnSpc>
              <a:buNone/>
            </a:pPr>
            <a:r>
              <a:rPr lang="zh-CN" altLang="en-US" sz="2000" b="1" dirty="0">
                <a:latin typeface="方正舒体" panose="02010601030101010101" pitchFamily="2" charset="-122"/>
                <a:ea typeface="方正舒体" panose="02010601030101010101" pitchFamily="2" charset="-122"/>
                <a:cs typeface="+mn-cs"/>
              </a:rPr>
              <a:t>世界上历来的宪政，不论是英国、法国、美国，或者苏联，都是在革命成功有了民主事实之后，颁布一个根本大法，去承认它，这就是宪法。</a:t>
            </a:r>
            <a:r>
              <a:rPr lang="en-US" altLang="zh-CN" sz="2000" b="1" dirty="0">
                <a:latin typeface="方正舒体" panose="02010601030101010101" pitchFamily="2" charset="-122"/>
                <a:ea typeface="方正舒体" panose="02010601030101010101" pitchFamily="2" charset="-122"/>
                <a:cs typeface="+mn-cs"/>
              </a:rPr>
              <a:t>”</a:t>
            </a:r>
            <a:endParaRPr lang="en-US" altLang="zh-CN" sz="2000" b="1" dirty="0">
              <a:latin typeface="方正舒体" panose="02010601030101010101" pitchFamily="2" charset="-122"/>
              <a:ea typeface="方正舒体" panose="02010601030101010101" pitchFamily="2" charset="-122"/>
              <a:cs typeface="+mn-cs"/>
            </a:endParaRPr>
          </a:p>
        </p:txBody>
      </p:sp>
      <p:pic>
        <p:nvPicPr>
          <p:cNvPr id="21508" name="内容占位符 4" descr="m.jpg"/>
          <p:cNvPicPr>
            <a:picLocks noGrp="1" noChangeAspect="1"/>
          </p:cNvPicPr>
          <p:nvPr>
            <p:ph sz="half" idx="2"/>
          </p:nvPr>
        </p:nvPicPr>
        <p:blipFill>
          <a:blip r:embed="rId1"/>
          <a:stretch>
            <a:fillRect/>
          </a:stretch>
        </p:blipFill>
        <p:spPr>
          <a:xfrm>
            <a:off x="4762500" y="1484313"/>
            <a:ext cx="3810000" cy="3806825"/>
          </a:xfrm>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fade">
                                      <p:cBhvr>
                                        <p:cTn id="7" dur="2000"/>
                                        <p:tgtEl>
                                          <p:spTgt spid="21508"/>
                                        </p:tgtEl>
                                      </p:cBhvr>
                                    </p:animEffect>
                                    <p:anim calcmode="lin" valueType="num">
                                      <p:cBhvr>
                                        <p:cTn id="8" dur="2000" fill="hold"/>
                                        <p:tgtEl>
                                          <p:spTgt spid="21508"/>
                                        </p:tgtEl>
                                        <p:attrNameLst>
                                          <p:attrName>style.rotation</p:attrName>
                                        </p:attrNameLst>
                                      </p:cBhvr>
                                      <p:tavLst>
                                        <p:tav tm="0">
                                          <p:val>
                                            <p:fltVal val="720.000000"/>
                                          </p:val>
                                        </p:tav>
                                        <p:tav tm="100000">
                                          <p:val>
                                            <p:fltVal val="0.000000"/>
                                          </p:val>
                                        </p:tav>
                                      </p:tavLst>
                                    </p:anim>
                                    <p:anim calcmode="lin" valueType="num">
                                      <p:cBhvr>
                                        <p:cTn id="9" dur="2000" fill="hold"/>
                                        <p:tgtEl>
                                          <p:spTgt spid="21508"/>
                                        </p:tgtEl>
                                        <p:attrNameLst>
                                          <p:attrName>ppt_h</p:attrName>
                                        </p:attrNameLst>
                                      </p:cBhvr>
                                      <p:tavLst>
                                        <p:tav tm="0">
                                          <p:val>
                                            <p:fltVal val="0.000000"/>
                                          </p:val>
                                        </p:tav>
                                        <p:tav tm="100000">
                                          <p:val>
                                            <p:strVal val="#ppt_h"/>
                                          </p:val>
                                        </p:tav>
                                      </p:tavLst>
                                    </p:anim>
                                    <p:anim calcmode="lin" valueType="num">
                                      <p:cBhvr>
                                        <p:cTn id="10" dur="2000" fill="hold"/>
                                        <p:tgtEl>
                                          <p:spTgt spid="21508"/>
                                        </p:tgtEl>
                                        <p:attrNameLst>
                                          <p:attrName>ppt_w</p:attrName>
                                        </p:attrNameLst>
                                      </p:cBhvr>
                                      <p:tavLst>
                                        <p:tav tm="0">
                                          <p:val>
                                            <p:fltVal val="0.00000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标题 244739"/>
          <p:cNvSpPr>
            <a:spLocks noGrp="1"/>
          </p:cNvSpPr>
          <p:nvPr>
            <p:ph type="title"/>
          </p:nvPr>
        </p:nvSpPr>
        <p:spPr/>
        <p:txBody>
          <a:bodyPr anchor="ctr"/>
          <a:p>
            <a:endParaRPr lang="zh-CN" altLang="en-US" dirty="0"/>
          </a:p>
        </p:txBody>
      </p:sp>
      <p:sp>
        <p:nvSpPr>
          <p:cNvPr id="22530" name="文本占位符 244740"/>
          <p:cNvSpPr>
            <a:spLocks noGrp="1"/>
          </p:cNvSpPr>
          <p:nvPr>
            <p:ph sz="half" idx="1"/>
          </p:nvPr>
        </p:nvSpPr>
        <p:spPr>
          <a:xfrm>
            <a:off x="468313" y="981075"/>
            <a:ext cx="3481387" cy="5173663"/>
          </a:xfrm>
        </p:spPr>
        <p:txBody>
          <a:bodyPr anchor="t"/>
          <a:p>
            <a:pPr marL="0" indent="0">
              <a:lnSpc>
                <a:spcPct val="140000"/>
              </a:lnSpc>
              <a:buNone/>
            </a:pPr>
            <a:r>
              <a:rPr lang="zh-CN" altLang="en-US" sz="2400" b="1" dirty="0">
                <a:solidFill>
                  <a:schemeClr val="folHlink"/>
                </a:solidFill>
                <a:latin typeface="+mn-lt"/>
                <a:ea typeface="+mn-ea"/>
                <a:cs typeface="+mn-cs"/>
              </a:rPr>
              <a:t>我国宪法</a:t>
            </a:r>
            <a:r>
              <a:rPr lang="zh-CN" altLang="en-US" sz="2400" b="1" dirty="0">
                <a:latin typeface="+mn-lt"/>
                <a:ea typeface="+mn-ea"/>
                <a:cs typeface="+mn-cs"/>
              </a:rPr>
              <a:t>序言明确宣告：“本宪法以法律的形式确认了中国各族人民奋斗的成果，规定了国家的根本制度和根本任务，是国家的根本法。”</a:t>
            </a:r>
            <a:r>
              <a:rPr lang="zh-CN" altLang="en-US" sz="2000" b="1" dirty="0">
                <a:latin typeface="+mn-lt"/>
                <a:ea typeface="+mn-ea"/>
                <a:cs typeface="+mn-cs"/>
              </a:rPr>
              <a:t> </a:t>
            </a:r>
            <a:endParaRPr lang="zh-CN" altLang="en-US" sz="2000" b="1" dirty="0">
              <a:latin typeface="+mn-lt"/>
              <a:ea typeface="+mn-ea"/>
              <a:cs typeface="+mn-cs"/>
            </a:endParaRPr>
          </a:p>
        </p:txBody>
      </p:sp>
      <p:sp>
        <p:nvSpPr>
          <p:cNvPr id="22531" name="文本占位符 244741"/>
          <p:cNvSpPr>
            <a:spLocks noGrp="1"/>
          </p:cNvSpPr>
          <p:nvPr>
            <p:ph sz="half" idx="2"/>
          </p:nvPr>
        </p:nvSpPr>
        <p:spPr>
          <a:xfrm>
            <a:off x="4248150" y="1052513"/>
            <a:ext cx="4438650" cy="5073650"/>
          </a:xfrm>
        </p:spPr>
        <p:txBody>
          <a:bodyPr anchor="t"/>
          <a:p>
            <a:pPr marL="0" indent="0">
              <a:lnSpc>
                <a:spcPct val="140000"/>
              </a:lnSpc>
              <a:buNone/>
            </a:pPr>
            <a:r>
              <a:rPr lang="zh-CN" altLang="en-US" sz="2400" b="1" dirty="0">
                <a:solidFill>
                  <a:schemeClr val="folHlink"/>
                </a:solidFill>
                <a:latin typeface="+mn-lt"/>
                <a:ea typeface="+mn-ea"/>
                <a:cs typeface="+mn-cs"/>
              </a:rPr>
              <a:t>联邦德国</a:t>
            </a:r>
            <a:r>
              <a:rPr lang="en-US" altLang="zh-CN" sz="2400" b="1">
                <a:solidFill>
                  <a:schemeClr val="folHlink"/>
                </a:solidFill>
                <a:latin typeface="+mn-lt"/>
                <a:ea typeface="+mn-ea"/>
                <a:cs typeface="+mn-cs"/>
              </a:rPr>
              <a:t>《</a:t>
            </a:r>
            <a:r>
              <a:rPr lang="zh-CN" altLang="en-US" sz="2400" b="1" dirty="0">
                <a:solidFill>
                  <a:schemeClr val="folHlink"/>
                </a:solidFill>
                <a:latin typeface="+mn-lt"/>
                <a:ea typeface="+mn-ea"/>
                <a:cs typeface="+mn-cs"/>
              </a:rPr>
              <a:t>基本法</a:t>
            </a:r>
            <a:r>
              <a:rPr lang="en-US" altLang="zh-CN" sz="2400" b="1">
                <a:solidFill>
                  <a:schemeClr val="folHlink"/>
                </a:solidFill>
                <a:latin typeface="+mn-lt"/>
                <a:ea typeface="+mn-ea"/>
                <a:cs typeface="+mn-cs"/>
              </a:rPr>
              <a:t>》</a:t>
            </a:r>
            <a:r>
              <a:rPr lang="zh-CN" altLang="en-US" sz="2400" b="1" dirty="0">
                <a:latin typeface="+mn-lt"/>
                <a:ea typeface="+mn-ea"/>
                <a:cs typeface="+mn-cs"/>
              </a:rPr>
              <a:t>第</a:t>
            </a:r>
            <a:r>
              <a:rPr lang="en-US" altLang="zh-CN" sz="2400" b="1">
                <a:latin typeface="+mn-lt"/>
                <a:ea typeface="+mn-ea"/>
                <a:cs typeface="+mn-cs"/>
              </a:rPr>
              <a:t>21</a:t>
            </a:r>
            <a:r>
              <a:rPr lang="zh-CN" altLang="en-US" sz="2400" b="1" dirty="0">
                <a:latin typeface="+mn-lt"/>
                <a:ea typeface="+mn-ea"/>
                <a:cs typeface="+mn-cs"/>
              </a:rPr>
              <a:t>条就确认了国家的</a:t>
            </a:r>
            <a:r>
              <a:rPr lang="zh-CN" altLang="en-US" sz="2400" b="1" dirty="0">
                <a:solidFill>
                  <a:srgbClr val="0033CC"/>
                </a:solidFill>
                <a:latin typeface="+mn-lt"/>
                <a:ea typeface="+mn-ea"/>
                <a:cs typeface="+mn-cs"/>
              </a:rPr>
              <a:t>“自由民主基本秩序”，</a:t>
            </a:r>
            <a:r>
              <a:rPr lang="zh-CN" altLang="en-US" sz="2400" b="1" dirty="0">
                <a:latin typeface="+mn-lt"/>
                <a:ea typeface="+mn-ea"/>
                <a:cs typeface="+mn-cs"/>
              </a:rPr>
              <a:t>规定了任何人或组织“如企图破坏自由民主基本秩序，推翻这种秩序或阴谋颠覆德意志联邦共和国，都是违反宪法的。” 这说明维护“自由民主秩序”就是德国反法西斯斗争的胜利成果，它被基本法所固定和保护。 </a:t>
            </a:r>
            <a:endParaRPr lang="zh-CN" altLang="en-US" sz="2400" b="1" dirty="0">
              <a:latin typeface="+mn-lt"/>
              <a:ea typeface="+mn-ea"/>
              <a:cs typeface="+mn-cs"/>
            </a:endParaRPr>
          </a:p>
        </p:txBody>
      </p:sp>
    </p:spTree>
  </p:cSld>
  <p:clrMapOvr>
    <a:masterClrMapping/>
  </p:clrMapOvr>
  <p:transition spd="med">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标题 92161"/>
          <p:cNvSpPr>
            <a:spLocks noGrp="1"/>
          </p:cNvSpPr>
          <p:nvPr>
            <p:ph type="title"/>
          </p:nvPr>
        </p:nvSpPr>
        <p:spPr/>
        <p:txBody>
          <a:bodyPr anchor="ctr"/>
          <a:p>
            <a:endParaRPr lang="zh-CN" altLang="en-US" dirty="0"/>
          </a:p>
        </p:txBody>
      </p:sp>
      <p:sp>
        <p:nvSpPr>
          <p:cNvPr id="28674" name="文本占位符 92162"/>
          <p:cNvSpPr>
            <a:spLocks noGrp="1"/>
          </p:cNvSpPr>
          <p:nvPr>
            <p:ph idx="1"/>
          </p:nvPr>
        </p:nvSpPr>
        <p:spPr>
          <a:xfrm>
            <a:off x="457200" y="1052513"/>
            <a:ext cx="8229600" cy="5073650"/>
          </a:xfrm>
        </p:spPr>
        <p:txBody>
          <a:bodyPr anchor="t"/>
          <a:p>
            <a:pPr>
              <a:lnSpc>
                <a:spcPct val="130000"/>
              </a:lnSpc>
              <a:buNone/>
            </a:pPr>
            <a:r>
              <a:rPr lang="zh-CN" altLang="en-US" sz="2400" b="1" dirty="0"/>
              <a:t>“我们要坚持党总揽全局、协调各方的领导核心作用，坚持依法治国基本方略和依法执政基本方式，</a:t>
            </a:r>
            <a:r>
              <a:rPr lang="zh-CN" altLang="en-US" sz="2400" b="1" dirty="0">
                <a:solidFill>
                  <a:srgbClr val="0066CC"/>
                </a:solidFill>
              </a:rPr>
              <a:t>善于</a:t>
            </a:r>
            <a:r>
              <a:rPr lang="zh-CN" altLang="en-US" sz="2400" b="1" dirty="0"/>
              <a:t>使党的主张通过法定程序成为国家意志，</a:t>
            </a:r>
            <a:r>
              <a:rPr lang="zh-CN" altLang="en-US" sz="2400" b="1" dirty="0">
                <a:solidFill>
                  <a:srgbClr val="0066CC"/>
                </a:solidFill>
              </a:rPr>
              <a:t>善于</a:t>
            </a:r>
            <a:r>
              <a:rPr lang="zh-CN" altLang="en-US" sz="2400" b="1" dirty="0"/>
              <a:t>使党组织推荐的人选成为国家政权机关的领导人员，</a:t>
            </a:r>
            <a:r>
              <a:rPr lang="zh-CN" altLang="en-US" sz="2400" b="1" dirty="0">
                <a:solidFill>
                  <a:srgbClr val="0066CC"/>
                </a:solidFill>
              </a:rPr>
              <a:t>善于</a:t>
            </a:r>
            <a:r>
              <a:rPr lang="zh-CN" altLang="en-US" sz="2400" b="1" dirty="0"/>
              <a:t>通过国家政权机关实施党对国家和社会的领导，支持国家权力机关、行政机关、审判机关、检察机关依照宪法和法律独立负责、协调一致地开展工作。”</a:t>
            </a:r>
            <a:endParaRPr lang="zh-CN" altLang="en-US" sz="2400" b="1" dirty="0"/>
          </a:p>
          <a:p>
            <a:pPr>
              <a:lnSpc>
                <a:spcPct val="130000"/>
              </a:lnSpc>
              <a:buNone/>
            </a:pPr>
            <a:r>
              <a:rPr lang="en-US" altLang="zh-CN" sz="2400" b="1"/>
              <a:t>    2012.12.4</a:t>
            </a:r>
            <a:r>
              <a:rPr lang="zh-CN" altLang="en-US" sz="2400" b="1" dirty="0"/>
              <a:t>习近平在首都各界纪念现行宪法公布施行３０周年大会上的讲话</a:t>
            </a:r>
            <a:endParaRPr lang="zh-CN" altLang="en-US" sz="2400" b="1" dirty="0"/>
          </a:p>
          <a:p>
            <a:pPr>
              <a:lnSpc>
                <a:spcPct val="130000"/>
              </a:lnSpc>
              <a:buNone/>
            </a:pPr>
            <a:r>
              <a:rPr lang="zh-CN" altLang="en-US" sz="2400" b="1" dirty="0"/>
              <a:t>    </a:t>
            </a:r>
            <a:endParaRPr lang="zh-CN" altLang="en-US" sz="2400" b="1" dirty="0"/>
          </a:p>
        </p:txBody>
      </p:sp>
    </p:spTree>
  </p:cSld>
  <p:clrMapOvr>
    <a:masterClrMapping/>
  </p:clrMapOvr>
  <p:transition spd="med">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标题 232449"/>
          <p:cNvSpPr>
            <a:spLocks noGrp="1"/>
          </p:cNvSpPr>
          <p:nvPr>
            <p:ph type="title"/>
          </p:nvPr>
        </p:nvSpPr>
        <p:spPr>
          <a:solidFill>
            <a:schemeClr val="lt1"/>
          </a:solidFill>
          <a:ln w="25400">
            <a:solidFill>
              <a:schemeClr val="accent1"/>
            </a:solidFill>
          </a:ln>
        </p:spPr>
        <p:style>
          <a:lnRef idx="2">
            <a:schemeClr val="accent1"/>
          </a:lnRef>
          <a:fillRef idx="1">
            <a:schemeClr val="lt1"/>
          </a:fillRef>
          <a:effectRef idx="0">
            <a:schemeClr val="accent1"/>
          </a:effectRef>
          <a:fontRef idx="minor">
            <a:schemeClr val="dk1"/>
          </a:fontRef>
        </p:style>
        <p:txBody>
          <a:bodyPr anchor="ctr"/>
          <a:p>
            <a:pPr fontAlgn="base"/>
            <a:br>
              <a:rPr lang="zh-CN" altLang="en-US" sz="3200" b="1" dirty="0">
                <a:solidFill>
                  <a:srgbClr val="0066CC"/>
                </a:solidFill>
                <a:latin typeface="楷体_GB2312" pitchFamily="49" charset="-122"/>
                <a:ea typeface="楷体_GB2312" pitchFamily="49" charset="-122"/>
              </a:rPr>
            </a:br>
            <a:r>
              <a:rPr lang="zh-CN" altLang="en-US" sz="3200" dirty="0">
                <a:solidFill>
                  <a:srgbClr val="0033CC"/>
                </a:solidFill>
                <a:latin typeface="黑体" panose="02010609060101010101" pitchFamily="49" charset="-122"/>
                <a:ea typeface="黑体" panose="02010609060101010101" pitchFamily="49" charset="-122"/>
                <a:sym typeface="+mn-ea"/>
              </a:rPr>
              <a:t>（二）通过修宪重新分配国家权力</a:t>
            </a:r>
            <a:br>
              <a:rPr lang="en-US" altLang="zh-CN" sz="3200">
                <a:solidFill>
                  <a:srgbClr val="0033CC"/>
                </a:solidFill>
                <a:latin typeface="黑体" panose="02010609060101010101" pitchFamily="49" charset="-122"/>
                <a:ea typeface="黑体" panose="02010609060101010101" pitchFamily="49" charset="-122"/>
                <a:sym typeface="+mn-ea"/>
              </a:rPr>
            </a:br>
            <a:br>
              <a:rPr lang="zh-CN" altLang="en-US" sz="2800" b="1" dirty="0">
                <a:latin typeface="楷体_GB2312" pitchFamily="49" charset="-122"/>
                <a:ea typeface="楷体_GB2312" pitchFamily="49" charset="-122"/>
              </a:rPr>
            </a:br>
            <a:endParaRPr lang="zh-CN" altLang="en-US" sz="2800" b="1" strike="noStrike" noProof="1" dirty="0">
              <a:latin typeface="楷体_GB2312" pitchFamily="49" charset="-122"/>
              <a:ea typeface="楷体_GB2312" pitchFamily="49" charset="-122"/>
            </a:endParaRPr>
          </a:p>
        </p:txBody>
      </p:sp>
      <p:sp>
        <p:nvSpPr>
          <p:cNvPr id="19458" name="文本占位符 232451"/>
          <p:cNvSpPr>
            <a:spLocks noGrp="1"/>
          </p:cNvSpPr>
          <p:nvPr>
            <p:ph sz="half" idx="1"/>
          </p:nvPr>
        </p:nvSpPr>
        <p:spPr>
          <a:xfrm>
            <a:off x="250825" y="1268413"/>
            <a:ext cx="4160838" cy="4857750"/>
          </a:xfrm>
        </p:spPr>
        <p:txBody>
          <a:bodyPr anchor="t"/>
          <a:p>
            <a:pPr marL="0" indent="0" eaLnBrk="1" fontAlgn="base" hangingPunct="1">
              <a:buNone/>
            </a:pPr>
            <a:endParaRPr lang="zh-CN" altLang="en-US" sz="2400" b="1" strike="noStrike" noProof="1" dirty="0">
              <a:solidFill>
                <a:schemeClr val="folHlink"/>
              </a:solidFill>
              <a:latin typeface="华文新魏" panose="02010800040101010101" pitchFamily="2" charset="-122"/>
              <a:ea typeface="华文新魏" panose="02010800040101010101" pitchFamily="2" charset="-122"/>
              <a:cs typeface="+mn-cs"/>
            </a:endParaRPr>
          </a:p>
          <a:p>
            <a:pPr marL="0" indent="0" eaLnBrk="1" fontAlgn="base" hangingPunct="1">
              <a:buNone/>
            </a:pPr>
            <a:r>
              <a:rPr lang="zh-CN" altLang="en-US" sz="2400" b="1" strike="noStrike" noProof="1" dirty="0">
                <a:solidFill>
                  <a:schemeClr val="folHlink"/>
                </a:solidFill>
                <a:latin typeface="华文新魏" panose="02010800040101010101" pitchFamily="2" charset="-122"/>
                <a:ea typeface="华文新魏" panose="02010800040101010101" pitchFamily="2" charset="-122"/>
                <a:cs typeface="+mn-cs"/>
              </a:rPr>
              <a:t>现行宪法第三章 国家机构</a:t>
            </a:r>
            <a:br>
              <a:rPr lang="zh-CN" altLang="en-US" sz="2400" b="1" dirty="0">
                <a:solidFill>
                  <a:schemeClr val="folHlink"/>
                </a:solidFill>
                <a:latin typeface="华文新魏" panose="02010800040101010101" pitchFamily="2" charset="-122"/>
                <a:ea typeface="华文新魏" panose="02010800040101010101" pitchFamily="2" charset="-122"/>
                <a:cs typeface="+mn-cs"/>
              </a:rPr>
            </a:br>
            <a:br>
              <a:rPr lang="zh-CN" altLang="en-US" sz="1800" b="1" dirty="0">
                <a:latin typeface="华文新魏" panose="02010800040101010101" pitchFamily="2" charset="-122"/>
                <a:ea typeface="华文新魏" panose="02010800040101010101" pitchFamily="2" charset="-122"/>
                <a:cs typeface="+mn-cs"/>
              </a:rPr>
            </a:br>
            <a:r>
              <a:rPr lang="zh-CN" altLang="en-US" sz="1800" b="1" strike="noStrike" noProof="1" dirty="0">
                <a:latin typeface="华文新魏" panose="02010800040101010101" pitchFamily="2" charset="-122"/>
                <a:ea typeface="华文新魏" panose="02010800040101010101" pitchFamily="2" charset="-122"/>
                <a:cs typeface="+mn-cs"/>
              </a:rPr>
              <a:t>　　第一节 全国人民代表大会</a:t>
            </a:r>
            <a:br>
              <a:rPr lang="zh-CN" altLang="en-US" sz="1800" b="1" dirty="0">
                <a:latin typeface="华文新魏" panose="02010800040101010101" pitchFamily="2" charset="-122"/>
                <a:ea typeface="华文新魏" panose="02010800040101010101" pitchFamily="2" charset="-122"/>
                <a:cs typeface="+mn-cs"/>
              </a:rPr>
            </a:br>
            <a:br>
              <a:rPr lang="zh-CN" altLang="en-US" sz="1800" b="1" dirty="0">
                <a:latin typeface="华文新魏" panose="02010800040101010101" pitchFamily="2" charset="-122"/>
                <a:ea typeface="华文新魏" panose="02010800040101010101" pitchFamily="2" charset="-122"/>
                <a:cs typeface="+mn-cs"/>
              </a:rPr>
            </a:br>
            <a:r>
              <a:rPr lang="zh-CN" altLang="en-US" sz="1800" b="1" strike="noStrike" noProof="1" dirty="0">
                <a:latin typeface="华文新魏" panose="02010800040101010101" pitchFamily="2" charset="-122"/>
                <a:ea typeface="华文新魏" panose="02010800040101010101" pitchFamily="2" charset="-122"/>
                <a:cs typeface="+mn-cs"/>
              </a:rPr>
              <a:t>　　第二节 中华人民共和国主席</a:t>
            </a:r>
            <a:br>
              <a:rPr lang="zh-CN" altLang="en-US" sz="1800" b="1" dirty="0">
                <a:latin typeface="华文新魏" panose="02010800040101010101" pitchFamily="2" charset="-122"/>
                <a:ea typeface="华文新魏" panose="02010800040101010101" pitchFamily="2" charset="-122"/>
                <a:cs typeface="+mn-cs"/>
              </a:rPr>
            </a:br>
            <a:br>
              <a:rPr lang="zh-CN" altLang="en-US" sz="1800" b="1" dirty="0">
                <a:latin typeface="华文新魏" panose="02010800040101010101" pitchFamily="2" charset="-122"/>
                <a:ea typeface="华文新魏" panose="02010800040101010101" pitchFamily="2" charset="-122"/>
                <a:cs typeface="+mn-cs"/>
              </a:rPr>
            </a:br>
            <a:r>
              <a:rPr lang="zh-CN" altLang="en-US" sz="1800" b="1" strike="noStrike" noProof="1" dirty="0">
                <a:latin typeface="华文新魏" panose="02010800040101010101" pitchFamily="2" charset="-122"/>
                <a:ea typeface="华文新魏" panose="02010800040101010101" pitchFamily="2" charset="-122"/>
                <a:cs typeface="+mn-cs"/>
              </a:rPr>
              <a:t>　　第三节 国务院</a:t>
            </a:r>
            <a:br>
              <a:rPr lang="zh-CN" altLang="en-US" sz="1800" b="1" dirty="0">
                <a:latin typeface="华文新魏" panose="02010800040101010101" pitchFamily="2" charset="-122"/>
                <a:ea typeface="华文新魏" panose="02010800040101010101" pitchFamily="2" charset="-122"/>
                <a:cs typeface="+mn-cs"/>
              </a:rPr>
            </a:br>
            <a:br>
              <a:rPr lang="zh-CN" altLang="en-US" sz="1800" b="1" dirty="0">
                <a:latin typeface="华文新魏" panose="02010800040101010101" pitchFamily="2" charset="-122"/>
                <a:ea typeface="华文新魏" panose="02010800040101010101" pitchFamily="2" charset="-122"/>
                <a:cs typeface="+mn-cs"/>
              </a:rPr>
            </a:br>
            <a:r>
              <a:rPr lang="zh-CN" altLang="en-US" sz="1800" b="1" strike="noStrike" noProof="1" dirty="0">
                <a:latin typeface="华文新魏" panose="02010800040101010101" pitchFamily="2" charset="-122"/>
                <a:ea typeface="华文新魏" panose="02010800040101010101" pitchFamily="2" charset="-122"/>
                <a:cs typeface="+mn-cs"/>
              </a:rPr>
              <a:t>　　第四节 中央军事委员会</a:t>
            </a:r>
            <a:br>
              <a:rPr lang="zh-CN" altLang="en-US" sz="1800" b="1" dirty="0">
                <a:latin typeface="华文新魏" panose="02010800040101010101" pitchFamily="2" charset="-122"/>
                <a:ea typeface="华文新魏" panose="02010800040101010101" pitchFamily="2" charset="-122"/>
                <a:cs typeface="+mn-cs"/>
              </a:rPr>
            </a:br>
            <a:br>
              <a:rPr lang="zh-CN" altLang="en-US" sz="1800" b="1" dirty="0">
                <a:latin typeface="华文新魏" panose="02010800040101010101" pitchFamily="2" charset="-122"/>
                <a:ea typeface="华文新魏" panose="02010800040101010101" pitchFamily="2" charset="-122"/>
                <a:cs typeface="+mn-cs"/>
              </a:rPr>
            </a:br>
            <a:r>
              <a:rPr lang="zh-CN" altLang="en-US" sz="1800" b="1" strike="noStrike" noProof="1" dirty="0">
                <a:latin typeface="华文新魏" panose="02010800040101010101" pitchFamily="2" charset="-122"/>
                <a:ea typeface="华文新魏" panose="02010800040101010101" pitchFamily="2" charset="-122"/>
                <a:cs typeface="+mn-cs"/>
              </a:rPr>
              <a:t>　　第五节 地方各级人大和地方各级政府</a:t>
            </a:r>
            <a:br>
              <a:rPr lang="zh-CN" altLang="en-US" sz="1800" b="1" dirty="0">
                <a:latin typeface="华文新魏" panose="02010800040101010101" pitchFamily="2" charset="-122"/>
                <a:ea typeface="华文新魏" panose="02010800040101010101" pitchFamily="2" charset="-122"/>
                <a:cs typeface="+mn-cs"/>
              </a:rPr>
            </a:br>
            <a:br>
              <a:rPr lang="zh-CN" altLang="en-US" sz="1800" b="1" dirty="0">
                <a:latin typeface="华文新魏" panose="02010800040101010101" pitchFamily="2" charset="-122"/>
                <a:ea typeface="华文新魏" panose="02010800040101010101" pitchFamily="2" charset="-122"/>
                <a:cs typeface="+mn-cs"/>
              </a:rPr>
            </a:br>
            <a:r>
              <a:rPr lang="zh-CN" altLang="en-US" sz="1800" b="1" strike="noStrike" noProof="1" dirty="0">
                <a:latin typeface="华文新魏" panose="02010800040101010101" pitchFamily="2" charset="-122"/>
                <a:ea typeface="华文新魏" panose="02010800040101010101" pitchFamily="2" charset="-122"/>
                <a:cs typeface="+mn-cs"/>
              </a:rPr>
              <a:t>　　第六节 民族自治地方的自治机关</a:t>
            </a:r>
            <a:br>
              <a:rPr lang="zh-CN" altLang="en-US" sz="1800" b="1" dirty="0">
                <a:latin typeface="华文新魏" panose="02010800040101010101" pitchFamily="2" charset="-122"/>
                <a:ea typeface="华文新魏" panose="02010800040101010101" pitchFamily="2" charset="-122"/>
                <a:cs typeface="+mn-cs"/>
              </a:rPr>
            </a:br>
            <a:br>
              <a:rPr lang="zh-CN" altLang="en-US" sz="1800" b="1" dirty="0">
                <a:latin typeface="华文新魏" panose="02010800040101010101" pitchFamily="2" charset="-122"/>
                <a:ea typeface="华文新魏" panose="02010800040101010101" pitchFamily="2" charset="-122"/>
                <a:cs typeface="+mn-cs"/>
              </a:rPr>
            </a:br>
            <a:r>
              <a:rPr lang="zh-CN" altLang="en-US" sz="1800" b="1" strike="noStrike" noProof="1" dirty="0">
                <a:latin typeface="华文新魏" panose="02010800040101010101" pitchFamily="2" charset="-122"/>
                <a:ea typeface="华文新魏" panose="02010800040101010101" pitchFamily="2" charset="-122"/>
                <a:cs typeface="+mn-cs"/>
              </a:rPr>
              <a:t>　</a:t>
            </a:r>
            <a:r>
              <a:rPr lang="zh-CN" altLang="en-US" sz="2400" b="1" strike="noStrike" noProof="1" dirty="0">
                <a:solidFill>
                  <a:srgbClr val="0033CC"/>
                </a:solidFill>
                <a:latin typeface="华文新魏" panose="02010800040101010101" pitchFamily="2" charset="-122"/>
                <a:ea typeface="华文新魏" panose="02010800040101010101" pitchFamily="2" charset="-122"/>
                <a:cs typeface="+mn-cs"/>
              </a:rPr>
              <a:t>　第七节 国家监察委员会</a:t>
            </a:r>
            <a:endParaRPr lang="zh-CN" altLang="en-US" sz="2400" b="1" strike="noStrike" noProof="1" dirty="0">
              <a:solidFill>
                <a:srgbClr val="0033CC"/>
              </a:solidFill>
              <a:latin typeface="华文新魏" panose="02010800040101010101" pitchFamily="2" charset="-122"/>
              <a:ea typeface="华文新魏" panose="02010800040101010101" pitchFamily="2" charset="-122"/>
              <a:cs typeface="+mn-cs"/>
            </a:endParaRPr>
          </a:p>
          <a:p>
            <a:pPr marL="0" indent="0" eaLnBrk="1" fontAlgn="base" hangingPunct="1">
              <a:buNone/>
            </a:pPr>
            <a:r>
              <a:rPr lang="zh-CN" altLang="en-US" sz="1800" b="1" strike="noStrike" noProof="1" dirty="0">
                <a:latin typeface="华文新魏" panose="02010800040101010101" pitchFamily="2" charset="-122"/>
                <a:ea typeface="华文新魏" panose="02010800040101010101" pitchFamily="2" charset="-122"/>
                <a:cs typeface="+mn-cs"/>
              </a:rPr>
              <a:t>　　第八节　人民法院和人民检察院</a:t>
            </a:r>
            <a:endParaRPr lang="zh-CN" altLang="en-US" sz="1800" b="1" strike="noStrike" noProof="1" dirty="0">
              <a:latin typeface="华文新魏" panose="02010800040101010101" pitchFamily="2" charset="-122"/>
              <a:ea typeface="华文新魏" panose="02010800040101010101" pitchFamily="2" charset="-122"/>
              <a:cs typeface="+mn-cs"/>
            </a:endParaRPr>
          </a:p>
          <a:p>
            <a:pPr fontAlgn="base">
              <a:lnSpc>
                <a:spcPct val="80000"/>
              </a:lnSpc>
            </a:pPr>
            <a:endParaRPr lang="zh-CN" altLang="en-US" sz="2400" strike="noStrike" noProof="1" dirty="0">
              <a:latin typeface="+mn-lt"/>
              <a:ea typeface="+mn-ea"/>
              <a:cs typeface="+mn-cs"/>
            </a:endParaRPr>
          </a:p>
        </p:txBody>
      </p:sp>
      <p:sp>
        <p:nvSpPr>
          <p:cNvPr id="30723" name="文本占位符 232452"/>
          <p:cNvSpPr>
            <a:spLocks noGrp="1"/>
          </p:cNvSpPr>
          <p:nvPr>
            <p:ph sz="half" idx="2"/>
          </p:nvPr>
        </p:nvSpPr>
        <p:spPr>
          <a:xfrm>
            <a:off x="4648200" y="1268413"/>
            <a:ext cx="4244975" cy="4857750"/>
          </a:xfrm>
        </p:spPr>
        <p:txBody>
          <a:bodyPr anchor="t"/>
          <a:p>
            <a:pPr marL="0" indent="0">
              <a:lnSpc>
                <a:spcPct val="140000"/>
              </a:lnSpc>
              <a:buNone/>
            </a:pPr>
            <a:endParaRPr lang="zh-CN" altLang="en-US" sz="2400" b="1" dirty="0">
              <a:solidFill>
                <a:schemeClr val="folHlink"/>
              </a:solidFill>
              <a:latin typeface="+mn-lt"/>
              <a:ea typeface="华文新魏" panose="02010800040101010101" pitchFamily="2" charset="-122"/>
              <a:cs typeface="+mn-cs"/>
            </a:endParaRPr>
          </a:p>
          <a:p>
            <a:pPr marL="0" indent="0">
              <a:lnSpc>
                <a:spcPct val="140000"/>
              </a:lnSpc>
              <a:buNone/>
            </a:pPr>
            <a:r>
              <a:rPr lang="zh-CN" altLang="en-US" sz="2400" b="1" dirty="0">
                <a:solidFill>
                  <a:schemeClr val="folHlink"/>
                </a:solidFill>
                <a:latin typeface="+mn-lt"/>
                <a:ea typeface="华文新魏" panose="02010800040101010101" pitchFamily="2" charset="-122"/>
                <a:cs typeface="+mn-cs"/>
              </a:rPr>
              <a:t>宪法限定国家权力的范围</a:t>
            </a:r>
            <a:endParaRPr lang="zh-CN" altLang="en-US" sz="2400" b="1" dirty="0">
              <a:solidFill>
                <a:schemeClr val="folHlink"/>
              </a:solidFill>
              <a:latin typeface="+mn-lt"/>
              <a:ea typeface="华文新魏" panose="02010800040101010101" pitchFamily="2" charset="-122"/>
              <a:cs typeface="+mn-cs"/>
            </a:endParaRPr>
          </a:p>
          <a:p>
            <a:pPr marL="0" indent="0">
              <a:lnSpc>
                <a:spcPct val="140000"/>
              </a:lnSpc>
              <a:buNone/>
            </a:pPr>
            <a:r>
              <a:rPr lang="zh-CN" altLang="en-US" sz="2400" b="1" dirty="0">
                <a:latin typeface="+mn-lt"/>
                <a:ea typeface="华文新魏" panose="02010800040101010101" pitchFamily="2" charset="-122"/>
                <a:cs typeface="+mn-cs"/>
              </a:rPr>
              <a:t>宪法规定国家机关的权力，实际上就给国家机关划定了一定</a:t>
            </a:r>
            <a:r>
              <a:rPr lang="zh-CN" altLang="en-US" sz="2400" b="1" dirty="0">
                <a:solidFill>
                  <a:srgbClr val="0033CC"/>
                </a:solidFill>
                <a:latin typeface="+mn-lt"/>
                <a:ea typeface="华文新魏" panose="02010800040101010101" pitchFamily="2" charset="-122"/>
                <a:cs typeface="+mn-cs"/>
              </a:rPr>
              <a:t>权力活动范围</a:t>
            </a:r>
            <a:r>
              <a:rPr lang="zh-CN" altLang="en-US" sz="2400" b="1" dirty="0">
                <a:latin typeface="+mn-lt"/>
                <a:ea typeface="华文新魏" panose="02010800040101010101" pitchFamily="2" charset="-122"/>
                <a:cs typeface="+mn-cs"/>
              </a:rPr>
              <a:t>。</a:t>
            </a:r>
            <a:endParaRPr lang="zh-CN" altLang="en-US" sz="2400" b="1" dirty="0">
              <a:latin typeface="+mn-lt"/>
              <a:ea typeface="华文新魏" panose="02010800040101010101" pitchFamily="2" charset="-122"/>
              <a:cs typeface="+mn-cs"/>
            </a:endParaRPr>
          </a:p>
          <a:p>
            <a:pPr marL="0" indent="0">
              <a:lnSpc>
                <a:spcPct val="140000"/>
              </a:lnSpc>
              <a:buNone/>
            </a:pPr>
            <a:r>
              <a:rPr lang="zh-CN" altLang="en-US" sz="2400" b="1" dirty="0">
                <a:latin typeface="+mn-lt"/>
                <a:ea typeface="华文新魏" panose="02010800040101010101" pitchFamily="2" charset="-122"/>
                <a:cs typeface="+mn-cs"/>
              </a:rPr>
              <a:t>在主权在民的原则下，任何国家机关的权力都是</a:t>
            </a:r>
            <a:r>
              <a:rPr lang="zh-CN" altLang="en-US" sz="2400" b="1" dirty="0">
                <a:solidFill>
                  <a:srgbClr val="0033CC"/>
                </a:solidFill>
                <a:latin typeface="+mn-lt"/>
                <a:ea typeface="华文新魏" panose="02010800040101010101" pitchFamily="2" charset="-122"/>
                <a:cs typeface="+mn-cs"/>
              </a:rPr>
              <a:t>有限</a:t>
            </a:r>
            <a:r>
              <a:rPr lang="zh-CN" altLang="en-US" sz="2400" b="1" dirty="0">
                <a:latin typeface="+mn-lt"/>
                <a:ea typeface="华文新魏" panose="02010800040101010101" pitchFamily="2" charset="-122"/>
                <a:cs typeface="+mn-cs"/>
              </a:rPr>
              <a:t>的。</a:t>
            </a:r>
            <a:endParaRPr lang="zh-CN" altLang="en-US" sz="2400" b="1" dirty="0">
              <a:latin typeface="+mn-lt"/>
              <a:ea typeface="华文新魏" panose="02010800040101010101" pitchFamily="2" charset="-122"/>
              <a:cs typeface="+mn-cs"/>
            </a:endParaRPr>
          </a:p>
          <a:p>
            <a:pPr marL="0" indent="0">
              <a:lnSpc>
                <a:spcPct val="140000"/>
              </a:lnSpc>
              <a:buNone/>
            </a:pPr>
            <a:endParaRPr lang="zh-CN" altLang="en-US" sz="2400" b="1" dirty="0">
              <a:latin typeface="+mn-lt"/>
              <a:ea typeface="华文新魏" panose="02010800040101010101" pitchFamily="2" charset="-122"/>
              <a:cs typeface="+mn-cs"/>
            </a:endParaRPr>
          </a:p>
          <a:p>
            <a:pPr marL="0" indent="0">
              <a:lnSpc>
                <a:spcPct val="140000"/>
              </a:lnSpc>
              <a:buNone/>
            </a:pPr>
            <a:r>
              <a:rPr lang="zh-CN" altLang="en-US" b="1" dirty="0">
                <a:solidFill>
                  <a:schemeClr val="folHlink"/>
                </a:solidFill>
                <a:latin typeface="+mn-lt"/>
                <a:ea typeface="华文新魏" panose="02010800040101010101" pitchFamily="2" charset="-122"/>
                <a:cs typeface="+mn-cs"/>
              </a:rPr>
              <a:t>职权法定：</a:t>
            </a:r>
            <a:r>
              <a:rPr lang="zh-CN" altLang="en-US" sz="2400" b="1" dirty="0">
                <a:solidFill>
                  <a:schemeClr val="folHlink"/>
                </a:solidFill>
                <a:latin typeface="+mn-lt"/>
                <a:ea typeface="华文新魏" panose="02010800040101010101" pitchFamily="2" charset="-122"/>
                <a:cs typeface="+mn-cs"/>
              </a:rPr>
              <a:t>法无授权不可为</a:t>
            </a:r>
            <a:endParaRPr lang="zh-CN" altLang="en-US" sz="2400" b="1" dirty="0">
              <a:solidFill>
                <a:schemeClr val="folHlink"/>
              </a:solidFill>
              <a:latin typeface="+mn-lt"/>
              <a:ea typeface="华文新魏" panose="02010800040101010101" pitchFamily="2" charset="-122"/>
              <a:cs typeface="+mn-cs"/>
            </a:endParaRPr>
          </a:p>
          <a:p>
            <a:pPr marL="0" indent="0">
              <a:lnSpc>
                <a:spcPct val="80000"/>
              </a:lnSpc>
            </a:pPr>
            <a:endParaRPr lang="zh-CN" altLang="en-US" sz="2400" b="1" dirty="0">
              <a:latin typeface="+mn-lt"/>
              <a:ea typeface="+mn-ea"/>
              <a:cs typeface="+mn-cs"/>
            </a:endParaRPr>
          </a:p>
        </p:txBody>
      </p:sp>
    </p:spTree>
  </p:cSld>
  <p:clrMapOvr>
    <a:masterClrMapping/>
  </p:clrMapOvr>
  <p:transition spd="med">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标题 284677"/>
          <p:cNvSpPr>
            <a:spLocks noGrp="1"/>
          </p:cNvSpPr>
          <p:nvPr>
            <p:ph type="title"/>
          </p:nvPr>
        </p:nvSpPr>
        <p:spPr/>
        <p:txBody>
          <a:bodyPr anchor="ctr"/>
          <a:p>
            <a:endParaRPr lang="zh-CN" altLang="en-US" dirty="0"/>
          </a:p>
        </p:txBody>
      </p:sp>
      <p:sp>
        <p:nvSpPr>
          <p:cNvPr id="31746" name="文本占位符 284674"/>
          <p:cNvSpPr>
            <a:spLocks noGrp="1"/>
          </p:cNvSpPr>
          <p:nvPr>
            <p:ph idx="1"/>
          </p:nvPr>
        </p:nvSpPr>
        <p:spPr>
          <a:xfrm>
            <a:off x="0" y="260350"/>
            <a:ext cx="8893175" cy="6192838"/>
          </a:xfrm>
        </p:spPr>
        <p:txBody>
          <a:bodyPr anchor="t"/>
          <a:p>
            <a:pPr>
              <a:lnSpc>
                <a:spcPct val="80000"/>
              </a:lnSpc>
            </a:pPr>
            <a:r>
              <a:rPr lang="zh-CN" altLang="en-US" sz="2000" b="1" dirty="0">
                <a:solidFill>
                  <a:srgbClr val="0033CC"/>
                </a:solidFill>
              </a:rPr>
              <a:t>第八十九条 国务院行使下列职权：</a:t>
            </a:r>
            <a:br>
              <a:rPr lang="zh-CN" altLang="en-US" sz="2000" b="1" dirty="0">
                <a:solidFill>
                  <a:srgbClr val="0033CC"/>
                </a:solidFill>
              </a:rPr>
            </a:br>
            <a:br>
              <a:rPr lang="zh-CN" altLang="en-US" sz="2000" b="1" dirty="0">
                <a:solidFill>
                  <a:srgbClr val="0033CC"/>
                </a:solidFill>
              </a:rPr>
            </a:br>
            <a:r>
              <a:rPr lang="zh-CN" altLang="en-US" sz="2000" dirty="0"/>
              <a:t>　　（一）根据宪法和法律，规定行政措施，制定行政法规，发布决定和命令；</a:t>
            </a:r>
            <a:br>
              <a:rPr lang="zh-CN" altLang="en-US" sz="2000" dirty="0"/>
            </a:br>
            <a:br>
              <a:rPr lang="zh-CN" altLang="en-US" sz="2000" dirty="0"/>
            </a:br>
            <a:r>
              <a:rPr lang="zh-CN" altLang="en-US" sz="2000" dirty="0"/>
              <a:t>　　（二）向全国人民代表大会或者全国人民代表大会常务委员会提出议案；</a:t>
            </a:r>
            <a:br>
              <a:rPr lang="zh-CN" altLang="en-US" sz="2000" dirty="0"/>
            </a:br>
            <a:br>
              <a:rPr lang="zh-CN" altLang="en-US" sz="2000" dirty="0"/>
            </a:br>
            <a:r>
              <a:rPr lang="zh-CN" altLang="en-US" sz="2000" dirty="0"/>
              <a:t>　　（三）规定各部和各委员会的任务和职责，统一领导各部和各委员会的工作，并且领导不属于各部和各委员会的全国性的行政工作；</a:t>
            </a:r>
            <a:br>
              <a:rPr lang="zh-CN" altLang="en-US" sz="2000" dirty="0"/>
            </a:br>
            <a:br>
              <a:rPr lang="zh-CN" altLang="en-US" sz="2000" dirty="0"/>
            </a:br>
            <a:r>
              <a:rPr lang="zh-CN" altLang="en-US" sz="2000" dirty="0"/>
              <a:t>　　（四）统一领导全国地方各级国家行政机关的工作，规定中央和省、自治区、直辖市的国家行政机关的职权的具体划分；</a:t>
            </a:r>
            <a:br>
              <a:rPr lang="zh-CN" altLang="en-US" sz="2000" dirty="0"/>
            </a:br>
            <a:br>
              <a:rPr lang="zh-CN" altLang="en-US" sz="2000" dirty="0"/>
            </a:br>
            <a:r>
              <a:rPr lang="zh-CN" altLang="en-US" sz="2000" dirty="0"/>
              <a:t>　　（五）编制和执行国民经济和社会发展计划和国家预算；</a:t>
            </a:r>
            <a:br>
              <a:rPr lang="zh-CN" altLang="en-US" sz="2000" dirty="0"/>
            </a:br>
            <a:br>
              <a:rPr lang="zh-CN" altLang="en-US" sz="2000" dirty="0"/>
            </a:br>
            <a:r>
              <a:rPr lang="zh-CN" altLang="en-US" sz="2000" dirty="0"/>
              <a:t>　　（六）领导和管理经济工作和城乡建设；</a:t>
            </a:r>
            <a:br>
              <a:rPr lang="zh-CN" altLang="en-US" sz="2000" dirty="0"/>
            </a:br>
            <a:br>
              <a:rPr lang="zh-CN" altLang="en-US" sz="2000" dirty="0"/>
            </a:br>
            <a:r>
              <a:rPr lang="zh-CN" altLang="en-US" sz="2000" dirty="0"/>
              <a:t>　　（七）领导和管理教育、科学、文化、卫生、体育和计划生育工作；</a:t>
            </a:r>
            <a:br>
              <a:rPr lang="zh-CN" altLang="en-US" sz="2000" dirty="0"/>
            </a:br>
            <a:br>
              <a:rPr lang="zh-CN" altLang="en-US" sz="2000" dirty="0"/>
            </a:br>
            <a:r>
              <a:rPr lang="zh-CN" altLang="en-US" sz="2000" dirty="0"/>
              <a:t>　　（八）领导和管理民政、公安、司法行政和监察等工作；</a:t>
            </a:r>
            <a:br>
              <a:rPr lang="zh-CN" altLang="en-US" sz="2000" dirty="0"/>
            </a:br>
            <a:r>
              <a:rPr lang="zh-CN" altLang="en-US" sz="2000" dirty="0"/>
              <a:t>　　　</a:t>
            </a:r>
            <a:r>
              <a:rPr lang="en-US" altLang="zh-CN" sz="2400"/>
              <a:t>……</a:t>
            </a:r>
            <a:r>
              <a:rPr lang="zh-CN" altLang="en-US" sz="2400" dirty="0"/>
              <a:t>　</a:t>
            </a:r>
            <a:r>
              <a:rPr lang="zh-CN" altLang="en-US" sz="2000" dirty="0"/>
              <a:t>　</a:t>
            </a:r>
            <a:br>
              <a:rPr lang="zh-CN" altLang="en-US" sz="2000" dirty="0"/>
            </a:br>
            <a:r>
              <a:rPr lang="zh-CN" altLang="en-US" sz="2000" dirty="0"/>
              <a:t>　　（十八）全国人民代表大会和全国人民代表大会常务委员会授予的其他职权。 </a:t>
            </a:r>
            <a:endParaRPr lang="zh-CN" altLang="en-US" sz="2000" dirty="0"/>
          </a:p>
        </p:txBody>
      </p:sp>
    </p:spTree>
  </p:cSld>
  <p:clrMapOvr>
    <a:masterClrMapping/>
  </p:clrMapOvr>
  <p:transition spd="med">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Rectangle 4"/>
          <p:cNvSpPr>
            <a:spLocks noGrp="1"/>
          </p:cNvSpPr>
          <p:nvPr>
            <p:ph type="title"/>
          </p:nvPr>
        </p:nvSpPr>
        <p:spPr/>
        <p:txBody>
          <a:bodyPr wrap="square" lIns="91440" tIns="45720" rIns="91440" bIns="45720" anchor="ctr"/>
          <a:p>
            <a:pPr eaLnBrk="1" hangingPunct="1"/>
            <a:endParaRPr lang="zh-CN" altLang="zh-CN" dirty="0"/>
          </a:p>
        </p:txBody>
      </p:sp>
      <p:sp>
        <p:nvSpPr>
          <p:cNvPr id="5122" name="Rectangle 3"/>
          <p:cNvSpPr>
            <a:spLocks noGrp="1"/>
          </p:cNvSpPr>
          <p:nvPr>
            <p:ph sz="half" idx="1"/>
          </p:nvPr>
        </p:nvSpPr>
        <p:spPr>
          <a:xfrm>
            <a:off x="468313" y="1484313"/>
            <a:ext cx="3754437" cy="4465637"/>
          </a:xfrm>
        </p:spPr>
        <p:txBody>
          <a:bodyPr wrap="square" lIns="91440" tIns="45720" rIns="91440" bIns="45720" anchor="t"/>
          <a:p>
            <a:pPr eaLnBrk="1" hangingPunct="1">
              <a:lnSpc>
                <a:spcPct val="140000"/>
              </a:lnSpc>
            </a:pPr>
            <a:r>
              <a:rPr lang="zh-CN" altLang="en-US" sz="2400" b="1" dirty="0">
                <a:latin typeface="宋体" panose="02010600030101010101" pitchFamily="2" charset="-122"/>
                <a:ea typeface="+mn-ea"/>
                <a:cs typeface="+mn-cs"/>
              </a:rPr>
              <a:t>习近平：宪法的生命在于实施，宪法的尊严也在于实施。</a:t>
            </a:r>
            <a:endParaRPr lang="zh-CN" altLang="en-US" sz="2400" b="1" dirty="0">
              <a:latin typeface="宋体" panose="02010600030101010101" pitchFamily="2" charset="-122"/>
              <a:ea typeface="+mn-ea"/>
              <a:cs typeface="+mn-cs"/>
            </a:endParaRPr>
          </a:p>
          <a:p>
            <a:pPr eaLnBrk="1" hangingPunct="1">
              <a:lnSpc>
                <a:spcPct val="140000"/>
              </a:lnSpc>
            </a:pPr>
            <a:r>
              <a:rPr lang="zh-CN" altLang="en-US" sz="2400" b="1" dirty="0">
                <a:solidFill>
                  <a:schemeClr val="hlink"/>
                </a:solidFill>
                <a:latin typeface="宋体" panose="02010600030101010101" pitchFamily="2" charset="-122"/>
                <a:ea typeface="+mn-ea"/>
                <a:cs typeface="+mn-cs"/>
              </a:rPr>
              <a:t>两个“首先”</a:t>
            </a:r>
            <a:endParaRPr lang="zh-CN" altLang="en-US" sz="2400" b="1" dirty="0">
              <a:solidFill>
                <a:schemeClr val="hlink"/>
              </a:solidFill>
              <a:latin typeface="宋体" panose="02010600030101010101" pitchFamily="2" charset="-122"/>
              <a:ea typeface="+mn-ea"/>
              <a:cs typeface="+mn-cs"/>
            </a:endParaRPr>
          </a:p>
          <a:p>
            <a:pPr eaLnBrk="1" hangingPunct="1">
              <a:lnSpc>
                <a:spcPct val="140000"/>
              </a:lnSpc>
            </a:pPr>
            <a:r>
              <a:rPr lang="zh-CN" altLang="en-US" sz="2400" b="1" dirty="0">
                <a:latin typeface="宋体" panose="02010600030101010101" pitchFamily="2" charset="-122"/>
                <a:ea typeface="+mn-ea"/>
                <a:cs typeface="+mn-cs"/>
              </a:rPr>
              <a:t>坚持依法治国</a:t>
            </a:r>
            <a:r>
              <a:rPr lang="zh-CN" altLang="en-US" sz="2400" b="1" dirty="0">
                <a:solidFill>
                  <a:schemeClr val="hlink"/>
                </a:solidFill>
                <a:latin typeface="宋体" panose="02010600030101010101" pitchFamily="2" charset="-122"/>
                <a:ea typeface="+mn-ea"/>
                <a:cs typeface="+mn-cs"/>
              </a:rPr>
              <a:t>首先</a:t>
            </a:r>
            <a:r>
              <a:rPr lang="zh-CN" altLang="en-US" sz="2400" b="1" dirty="0">
                <a:latin typeface="宋体" panose="02010600030101010101" pitchFamily="2" charset="-122"/>
                <a:ea typeface="+mn-ea"/>
                <a:cs typeface="+mn-cs"/>
              </a:rPr>
              <a:t>要坚持依宪治国</a:t>
            </a:r>
            <a:endParaRPr lang="zh-CN" altLang="en-US" sz="2400" b="1" dirty="0">
              <a:latin typeface="宋体" panose="02010600030101010101" pitchFamily="2" charset="-122"/>
              <a:ea typeface="+mn-ea"/>
              <a:cs typeface="+mn-cs"/>
            </a:endParaRPr>
          </a:p>
          <a:p>
            <a:pPr eaLnBrk="1" hangingPunct="1">
              <a:lnSpc>
                <a:spcPct val="140000"/>
              </a:lnSpc>
            </a:pPr>
            <a:r>
              <a:rPr lang="zh-CN" altLang="en-US" sz="2400" b="1" dirty="0">
                <a:latin typeface="宋体" panose="02010600030101010101" pitchFamily="2" charset="-122"/>
                <a:ea typeface="+mn-ea"/>
                <a:cs typeface="+mn-cs"/>
              </a:rPr>
              <a:t>坚持依法执政</a:t>
            </a:r>
            <a:r>
              <a:rPr lang="zh-CN" altLang="en-US" sz="2400" b="1" dirty="0">
                <a:solidFill>
                  <a:schemeClr val="hlink"/>
                </a:solidFill>
                <a:latin typeface="宋体" panose="02010600030101010101" pitchFamily="2" charset="-122"/>
                <a:ea typeface="+mn-ea"/>
                <a:cs typeface="+mn-cs"/>
              </a:rPr>
              <a:t>首先</a:t>
            </a:r>
            <a:r>
              <a:rPr lang="zh-CN" altLang="en-US" sz="2400" b="1" dirty="0">
                <a:latin typeface="宋体" panose="02010600030101010101" pitchFamily="2" charset="-122"/>
                <a:ea typeface="+mn-ea"/>
                <a:cs typeface="+mn-cs"/>
              </a:rPr>
              <a:t>要坚持依宪执政。</a:t>
            </a:r>
            <a:endParaRPr lang="zh-CN" altLang="en-US" sz="2400" b="1" dirty="0">
              <a:latin typeface="宋体" panose="02010600030101010101" pitchFamily="2" charset="-122"/>
              <a:ea typeface="+mn-ea"/>
              <a:cs typeface="+mn-cs"/>
            </a:endParaRPr>
          </a:p>
          <a:p>
            <a:pPr eaLnBrk="1" hangingPunct="1">
              <a:lnSpc>
                <a:spcPct val="135000"/>
              </a:lnSpc>
            </a:pPr>
            <a:endParaRPr lang="en-US" altLang="zh-CN" sz="2400" b="1">
              <a:latin typeface="+mn-lt"/>
              <a:ea typeface="+mn-ea"/>
              <a:cs typeface="+mn-cs"/>
            </a:endParaRPr>
          </a:p>
        </p:txBody>
      </p:sp>
      <p:pic>
        <p:nvPicPr>
          <p:cNvPr id="434183" name="Picture 138" descr="习近平4"/>
          <p:cNvPicPr>
            <a:picLocks noChangeAspect="1"/>
          </p:cNvPicPr>
          <p:nvPr/>
        </p:nvPicPr>
        <p:blipFill>
          <a:blip r:embed="rId1">
            <a:lum bright="7999" contrast="22000"/>
          </a:blip>
          <a:stretch>
            <a:fillRect/>
          </a:stretch>
        </p:blipFill>
        <p:spPr>
          <a:xfrm>
            <a:off x="5651500" y="2565400"/>
            <a:ext cx="3311525" cy="2571750"/>
          </a:xfrm>
          <a:prstGeom prst="rect">
            <a:avLst/>
          </a:prstGeom>
          <a:noFill/>
          <a:ln w="9525">
            <a:noFill/>
          </a:ln>
        </p:spPr>
      </p:pic>
      <p:sp>
        <p:nvSpPr>
          <p:cNvPr id="5124" name="Rectangle 8"/>
          <p:cNvSpPr>
            <a:spLocks noGrp="1"/>
          </p:cNvSpPr>
          <p:nvPr>
            <p:ph sz="half" idx="2"/>
          </p:nvPr>
        </p:nvSpPr>
        <p:spPr>
          <a:xfrm>
            <a:off x="4427538" y="1412875"/>
            <a:ext cx="4140200" cy="4525963"/>
          </a:xfrm>
        </p:spPr>
        <p:txBody>
          <a:bodyPr wrap="square" lIns="91440" tIns="45720" rIns="91440" bIns="45720" anchor="t"/>
          <a:p>
            <a:pPr eaLnBrk="1" hangingPunct="1"/>
            <a:endParaRPr lang="zh-CN" altLang="zh-CN" dirty="0">
              <a:latin typeface="+mn-lt"/>
              <a:ea typeface="+mn-ea"/>
              <a:cs typeface="+mn-cs"/>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34183"/>
                                        </p:tgtEl>
                                        <p:attrNameLst>
                                          <p:attrName>style.visibility</p:attrName>
                                        </p:attrNameLst>
                                      </p:cBhvr>
                                      <p:to>
                                        <p:strVal val="visible"/>
                                      </p:to>
                                    </p:set>
                                    <p:animEffect filter="fade">
                                      <p:cBhvr>
                                        <p:cTn id="7" dur="1000"/>
                                        <p:tgtEl>
                                          <p:spTgt spid="434183"/>
                                        </p:tgtEl>
                                      </p:cBhvr>
                                    </p:animEffect>
                                    <p:anim calcmode="lin" valueType="num">
                                      <p:cBhvr>
                                        <p:cTn id="8" dur="1000" fill="hold"/>
                                        <p:tgtEl>
                                          <p:spTgt spid="434183"/>
                                        </p:tgtEl>
                                        <p:attrNameLst>
                                          <p:attrName>ppt_x</p:attrName>
                                        </p:attrNameLst>
                                      </p:cBhvr>
                                      <p:tavLst>
                                        <p:tav tm="0">
                                          <p:val>
                                            <p:strVal val="#ppt_x"/>
                                          </p:val>
                                        </p:tav>
                                        <p:tav tm="100000">
                                          <p:val>
                                            <p:strVal val="#ppt_x"/>
                                          </p:val>
                                        </p:tav>
                                      </p:tavLst>
                                    </p:anim>
                                    <p:anim calcmode="lin" valueType="num">
                                      <p:cBhvr>
                                        <p:cTn id="9" dur="1000" fill="hold"/>
                                        <p:tgtEl>
                                          <p:spTgt spid="434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标题 1"/>
          <p:cNvSpPr>
            <a:spLocks noGrp="1"/>
          </p:cNvSpPr>
          <p:nvPr>
            <p:ph type="title"/>
          </p:nvPr>
        </p:nvSpPr>
        <p:spPr>
          <a:xfrm>
            <a:off x="457200" y="444500"/>
            <a:ext cx="8229600" cy="830263"/>
          </a:xfrm>
          <a:solidFill>
            <a:schemeClr val="lt1"/>
          </a:solidFill>
          <a:ln w="25400">
            <a:solidFill>
              <a:schemeClr val="dk1"/>
            </a:solidFill>
          </a:ln>
        </p:spPr>
        <p:style>
          <a:lnRef idx="2">
            <a:schemeClr val="dk1"/>
          </a:lnRef>
          <a:fillRef idx="1">
            <a:schemeClr val="lt1"/>
          </a:fillRef>
          <a:effectRef idx="0">
            <a:schemeClr val="dk1"/>
          </a:effectRef>
          <a:fontRef idx="minor">
            <a:schemeClr val="dk1"/>
          </a:fontRef>
        </p:style>
        <p:txBody>
          <a:bodyPr anchor="ctr"/>
          <a:p>
            <a:pPr fontAlgn="base"/>
            <a:br>
              <a:rPr lang="zh-CN" altLang="en-US" sz="3600" dirty="0">
                <a:solidFill>
                  <a:srgbClr val="0033CC"/>
                </a:solidFill>
                <a:latin typeface="黑体" panose="02010609060101010101" pitchFamily="49" charset="-122"/>
                <a:ea typeface="黑体" panose="02010609060101010101" pitchFamily="49" charset="-122"/>
              </a:rPr>
            </a:br>
            <a:r>
              <a:rPr lang="zh-CN" altLang="en-US" sz="3600" strike="noStrike" noProof="1" dirty="0">
                <a:solidFill>
                  <a:srgbClr val="0033CC"/>
                </a:solidFill>
                <a:latin typeface="黑体" panose="02010609060101010101" pitchFamily="49" charset="-122"/>
                <a:ea typeface="黑体" panose="02010609060101010101" pitchFamily="49" charset="-122"/>
              </a:rPr>
              <a:t>（三）</a:t>
            </a:r>
            <a:r>
              <a:rPr lang="zh-CN" altLang="en-US" sz="3600" strike="noStrike" noProof="1">
                <a:solidFill>
                  <a:srgbClr val="0033CC"/>
                </a:solidFill>
                <a:latin typeface="黑体" panose="02010609060101010101" pitchFamily="49" charset="-122"/>
                <a:ea typeface="黑体" panose="02010609060101010101" pitchFamily="49" charset="-122"/>
              </a:rPr>
              <a:t>通过修宪实现宪法与时倶进的</a:t>
            </a:r>
            <a:br>
              <a:rPr lang="zh-CN" altLang="en-US" sz="3600">
                <a:solidFill>
                  <a:srgbClr val="0033CC"/>
                </a:solidFill>
                <a:latin typeface="黑体" panose="02010609060101010101" pitchFamily="49" charset="-122"/>
                <a:ea typeface="黑体" panose="02010609060101010101" pitchFamily="49" charset="-122"/>
              </a:rPr>
            </a:br>
            <a:r>
              <a:rPr lang="zh-CN" altLang="en-US" sz="3600" strike="noStrike" noProof="1">
                <a:solidFill>
                  <a:srgbClr val="0033CC"/>
                </a:solidFill>
                <a:latin typeface="黑体" panose="02010609060101010101" pitchFamily="49" charset="-122"/>
                <a:ea typeface="黑体" panose="02010609060101010101" pitchFamily="49" charset="-122"/>
              </a:rPr>
              <a:t>适应性价值</a:t>
            </a:r>
            <a:br>
              <a:rPr lang="zh-CN" altLang="en-US" sz="3600">
                <a:solidFill>
                  <a:srgbClr val="0033CC"/>
                </a:solidFill>
                <a:latin typeface="黑体" panose="02010609060101010101" pitchFamily="49" charset="-122"/>
                <a:ea typeface="黑体" panose="02010609060101010101" pitchFamily="49" charset="-122"/>
              </a:rPr>
            </a:br>
            <a:endParaRPr lang="zh-CN" altLang="en-US" sz="3600" strike="noStrike" noProof="1"/>
          </a:p>
        </p:txBody>
      </p:sp>
      <p:sp>
        <p:nvSpPr>
          <p:cNvPr id="32770" name="内容占位符 2"/>
          <p:cNvSpPr>
            <a:spLocks noGrp="1"/>
          </p:cNvSpPr>
          <p:nvPr>
            <p:ph idx="1"/>
          </p:nvPr>
        </p:nvSpPr>
        <p:spPr/>
        <p:txBody>
          <a:bodyPr anchor="t"/>
          <a:p>
            <a:pPr>
              <a:lnSpc>
                <a:spcPct val="150000"/>
              </a:lnSpc>
              <a:spcBef>
                <a:spcPct val="0"/>
              </a:spcBef>
              <a:buNone/>
            </a:pPr>
            <a:r>
              <a:rPr lang="zh-CN" altLang="en-US" sz="2800" b="1">
                <a:solidFill>
                  <a:srgbClr val="FF0000"/>
                </a:solidFill>
              </a:rPr>
              <a:t>宪法适应性</a:t>
            </a:r>
            <a:r>
              <a:rPr lang="zh-CN" altLang="en-US" sz="2800" b="1" dirty="0">
                <a:solidFill>
                  <a:srgbClr val="FF0000"/>
                </a:solidFill>
              </a:rPr>
              <a:t>价值</a:t>
            </a:r>
            <a:endParaRPr lang="zh-CN" altLang="en-US" sz="2800" b="1" dirty="0">
              <a:solidFill>
                <a:srgbClr val="FF0000"/>
              </a:solidFill>
            </a:endParaRPr>
          </a:p>
          <a:p>
            <a:pPr>
              <a:lnSpc>
                <a:spcPct val="150000"/>
              </a:lnSpc>
              <a:spcBef>
                <a:spcPct val="0"/>
              </a:spcBef>
              <a:buNone/>
            </a:pPr>
            <a:r>
              <a:rPr lang="zh-CN" altLang="en-US" sz="2400" b="1" dirty="0"/>
              <a:t>　</a:t>
            </a:r>
            <a:r>
              <a:rPr lang="en-US" altLang="zh-CN" sz="2400" b="1"/>
              <a:t>1982</a:t>
            </a:r>
            <a:r>
              <a:rPr lang="zh-CN" altLang="en-US" sz="2400" b="1" dirty="0"/>
              <a:t>年宪法施行后，根据我国改革开放和社会主义现代化的实践和发展，在党中央领导下，全国人大于</a:t>
            </a:r>
            <a:r>
              <a:rPr lang="en-US" altLang="zh-CN" sz="2400" b="1"/>
              <a:t>1988</a:t>
            </a:r>
            <a:r>
              <a:rPr lang="zh-CN" altLang="en-US" sz="2400" b="1" dirty="0"/>
              <a:t>年、</a:t>
            </a:r>
            <a:r>
              <a:rPr lang="en-US" altLang="zh-CN" sz="2400" b="1"/>
              <a:t>1993</a:t>
            </a:r>
            <a:r>
              <a:rPr lang="zh-CN" altLang="en-US" sz="2400" b="1" dirty="0"/>
              <a:t>年、</a:t>
            </a:r>
            <a:r>
              <a:rPr lang="en-US" altLang="zh-CN" sz="2400" b="1"/>
              <a:t>1999</a:t>
            </a:r>
            <a:r>
              <a:rPr lang="zh-CN" altLang="en-US" sz="2400" b="1" dirty="0"/>
              <a:t>年、</a:t>
            </a:r>
            <a:r>
              <a:rPr lang="en-US" altLang="zh-CN" sz="2400" b="1"/>
              <a:t>2004</a:t>
            </a:r>
            <a:r>
              <a:rPr lang="zh-CN" altLang="en-US" sz="2400" b="1" dirty="0"/>
              <a:t>年、</a:t>
            </a:r>
            <a:r>
              <a:rPr lang="en-US" altLang="zh-CN" sz="2400" b="1" dirty="0"/>
              <a:t>2018</a:t>
            </a:r>
            <a:r>
              <a:rPr lang="zh-CN" altLang="en-US" sz="2400" b="1" dirty="0"/>
              <a:t>先后</a:t>
            </a:r>
            <a:r>
              <a:rPr lang="en-US" altLang="zh-CN" sz="2400" b="1" dirty="0">
                <a:solidFill>
                  <a:schemeClr val="folHlink"/>
                </a:solidFill>
              </a:rPr>
              <a:t>5</a:t>
            </a:r>
            <a:r>
              <a:rPr lang="zh-CN" altLang="en-US" sz="2400" b="1" dirty="0">
                <a:solidFill>
                  <a:schemeClr val="folHlink"/>
                </a:solidFill>
              </a:rPr>
              <a:t>次</a:t>
            </a:r>
            <a:r>
              <a:rPr lang="zh-CN" altLang="en-US" sz="2400" b="1" dirty="0"/>
              <a:t>，对</a:t>
            </a:r>
            <a:r>
              <a:rPr lang="en-US" altLang="zh-CN" sz="2400" b="1"/>
              <a:t>1982</a:t>
            </a:r>
            <a:r>
              <a:rPr lang="zh-CN" altLang="en-US" sz="2400" b="1" dirty="0"/>
              <a:t>年宪法即我国现行宪法的个别条款和部分内容作出必要的、也是十分重要的修正，共通过了</a:t>
            </a:r>
            <a:r>
              <a:rPr lang="en-US" altLang="zh-CN" sz="2400" b="1">
                <a:solidFill>
                  <a:schemeClr val="folHlink"/>
                </a:solidFill>
              </a:rPr>
              <a:t>31</a:t>
            </a:r>
            <a:r>
              <a:rPr lang="zh-CN" altLang="en-US" sz="2400" b="1" dirty="0">
                <a:solidFill>
                  <a:schemeClr val="folHlink"/>
                </a:solidFill>
              </a:rPr>
              <a:t>条加</a:t>
            </a:r>
            <a:r>
              <a:rPr lang="en-US" altLang="zh-CN" sz="2400" b="1" dirty="0">
                <a:solidFill>
                  <a:schemeClr val="folHlink"/>
                </a:solidFill>
              </a:rPr>
              <a:t>21</a:t>
            </a:r>
            <a:r>
              <a:rPr lang="zh-CN" altLang="en-US" sz="2400" b="1" dirty="0">
                <a:solidFill>
                  <a:schemeClr val="folHlink"/>
                </a:solidFill>
              </a:rPr>
              <a:t>条</a:t>
            </a:r>
            <a:r>
              <a:rPr lang="zh-CN" altLang="en-US" sz="2400" b="1" dirty="0"/>
              <a:t>宪法修正案。其中，</a:t>
            </a:r>
            <a:r>
              <a:rPr lang="en-US" altLang="zh-CN" sz="2400" b="1"/>
              <a:t>1988</a:t>
            </a:r>
            <a:r>
              <a:rPr lang="zh-CN" altLang="en-US" sz="2400" b="1" dirty="0"/>
              <a:t>年修正案</a:t>
            </a:r>
            <a:r>
              <a:rPr lang="en-US" altLang="zh-CN" sz="2400" b="1"/>
              <a:t>2</a:t>
            </a:r>
            <a:r>
              <a:rPr lang="zh-CN" altLang="en-US" sz="2400" b="1" dirty="0"/>
              <a:t>条，</a:t>
            </a:r>
            <a:r>
              <a:rPr lang="en-US" altLang="zh-CN" sz="2400" b="1"/>
              <a:t>1993</a:t>
            </a:r>
            <a:r>
              <a:rPr lang="zh-CN" altLang="en-US" sz="2400" b="1" dirty="0"/>
              <a:t>年修正案</a:t>
            </a:r>
            <a:r>
              <a:rPr lang="en-US" altLang="zh-CN" sz="2400" b="1"/>
              <a:t>9</a:t>
            </a:r>
            <a:r>
              <a:rPr lang="zh-CN" altLang="en-US" sz="2400" b="1" dirty="0"/>
              <a:t>条，</a:t>
            </a:r>
            <a:r>
              <a:rPr lang="en-US" altLang="zh-CN" sz="2400" b="1"/>
              <a:t>1999</a:t>
            </a:r>
            <a:r>
              <a:rPr lang="zh-CN" altLang="en-US" sz="2400" b="1" dirty="0"/>
              <a:t>年修正案</a:t>
            </a:r>
            <a:r>
              <a:rPr lang="en-US" altLang="zh-CN" sz="2400" b="1"/>
              <a:t>6</a:t>
            </a:r>
            <a:r>
              <a:rPr lang="zh-CN" altLang="en-US" sz="2400" b="1" dirty="0"/>
              <a:t>条，</a:t>
            </a:r>
            <a:r>
              <a:rPr lang="en-US" altLang="zh-CN" sz="2400" b="1"/>
              <a:t>2004</a:t>
            </a:r>
            <a:r>
              <a:rPr lang="zh-CN" altLang="en-US" sz="2400" b="1" dirty="0"/>
              <a:t>年修正案</a:t>
            </a:r>
            <a:r>
              <a:rPr lang="en-US" altLang="zh-CN" sz="2400" b="1"/>
              <a:t>14</a:t>
            </a:r>
            <a:r>
              <a:rPr lang="zh-CN" altLang="en-US" sz="2400" b="1" dirty="0"/>
              <a:t>条，</a:t>
            </a:r>
            <a:r>
              <a:rPr lang="en-US" altLang="zh-CN" sz="2400" b="1" dirty="0"/>
              <a:t>2018</a:t>
            </a:r>
            <a:r>
              <a:rPr lang="zh-CN" altLang="en-US" sz="2400" b="1" dirty="0"/>
              <a:t>年</a:t>
            </a:r>
            <a:r>
              <a:rPr lang="en-US" altLang="zh-CN" sz="2400" b="1" dirty="0"/>
              <a:t>21</a:t>
            </a:r>
            <a:r>
              <a:rPr lang="zh-CN" altLang="en-US" sz="2400" b="1" dirty="0"/>
              <a:t>条。</a:t>
            </a:r>
            <a:endParaRPr lang="zh-CN" altLang="en-US" sz="2400" b="1"/>
          </a:p>
        </p:txBody>
      </p:sp>
    </p:spTree>
  </p:cSld>
  <p:clrMapOvr>
    <a:masterClrMapping/>
  </p:clrMapOvr>
  <p:transition spd="med">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标题 95233"/>
          <p:cNvSpPr>
            <a:spLocks noGrp="1"/>
          </p:cNvSpPr>
          <p:nvPr>
            <p:ph type="title"/>
          </p:nvPr>
        </p:nvSpPr>
        <p:spPr/>
        <p:txBody>
          <a:bodyPr anchor="ctr"/>
          <a:p>
            <a:endParaRPr lang="zh-CN" altLang="en-US" dirty="0"/>
          </a:p>
        </p:txBody>
      </p:sp>
      <p:sp>
        <p:nvSpPr>
          <p:cNvPr id="33794" name="文本占位符 95234"/>
          <p:cNvSpPr>
            <a:spLocks noGrp="1"/>
          </p:cNvSpPr>
          <p:nvPr>
            <p:ph idx="1"/>
          </p:nvPr>
        </p:nvSpPr>
        <p:spPr>
          <a:xfrm>
            <a:off x="457200" y="981075"/>
            <a:ext cx="8229600" cy="5145088"/>
          </a:xfrm>
        </p:spPr>
        <p:txBody>
          <a:bodyPr anchor="t"/>
          <a:p>
            <a:pPr marL="0" indent="0" eaLnBrk="1" latinLnBrk="0" hangingPunct="1">
              <a:lnSpc>
                <a:spcPts val="3375"/>
              </a:lnSpc>
              <a:spcBef>
                <a:spcPct val="0"/>
              </a:spcBef>
              <a:buNone/>
            </a:pPr>
            <a:r>
              <a:rPr lang="zh-CN" altLang="en-US" sz="2400" b="1" dirty="0">
                <a:solidFill>
                  <a:srgbClr val="FF0000"/>
                </a:solidFill>
              </a:rPr>
              <a:t>四次修改宪法的主要内容</a:t>
            </a:r>
            <a:r>
              <a:rPr lang="zh-CN" altLang="en-US" sz="2400" b="1" dirty="0"/>
              <a:t>：一是对宪法序言第七自然段的有关内容先后</a:t>
            </a:r>
            <a:r>
              <a:rPr lang="en-US" altLang="zh-CN" sz="2400" b="1"/>
              <a:t>3</a:t>
            </a:r>
            <a:r>
              <a:rPr lang="zh-CN" altLang="en-US" sz="2400" b="1" dirty="0"/>
              <a:t>次作出修改，将</a:t>
            </a:r>
            <a:r>
              <a:rPr lang="zh-CN" altLang="en-US" sz="2400" b="1" dirty="0">
                <a:solidFill>
                  <a:srgbClr val="0066CC"/>
                </a:solidFill>
              </a:rPr>
              <a:t>邓小平理论、“三个代表”重要思想，社会主义初级阶段，中国特色社会主义道路</a:t>
            </a:r>
            <a:r>
              <a:rPr lang="zh-CN" altLang="en-US" sz="2400" b="1" dirty="0"/>
              <a:t>，发展社会主义市场经济，推动物质文明、政治文明和精神文明协调发展，把我国建设成为富强、民主、文明的社会主义国家等内容，分别写入宪法。二是对宪法序言第十自然段的有关内容</a:t>
            </a:r>
            <a:r>
              <a:rPr lang="en-US" altLang="zh-CN" sz="2400" b="1"/>
              <a:t>2</a:t>
            </a:r>
            <a:r>
              <a:rPr lang="zh-CN" altLang="en-US" sz="2400" b="1" dirty="0"/>
              <a:t>次作出修改，将中国共产党领导的多党合作和政治协商制度和包括劳动者、建设者和爱国者在内的</a:t>
            </a:r>
            <a:r>
              <a:rPr lang="zh-CN" altLang="en-US" sz="2400" b="1" dirty="0">
                <a:solidFill>
                  <a:srgbClr val="0066CC"/>
                </a:solidFill>
              </a:rPr>
              <a:t>广泛爱国统一战线，分别写入宪法</a:t>
            </a:r>
            <a:r>
              <a:rPr lang="zh-CN" altLang="en-US" sz="2400" b="1" dirty="0"/>
              <a:t>。三是对宪法第五条作出修改，规定</a:t>
            </a:r>
            <a:r>
              <a:rPr lang="zh-CN" altLang="en-US" sz="2400" b="1" dirty="0">
                <a:solidFill>
                  <a:srgbClr val="0066CC"/>
                </a:solidFill>
              </a:rPr>
              <a:t>实行依法治国，建设社会主义法治国家</a:t>
            </a:r>
            <a:r>
              <a:rPr lang="zh-CN" altLang="en-US" sz="2400" b="1" dirty="0"/>
              <a:t>。四是对宪法第六条作出修改，规定社会主义初级阶段基本经济制度和分配制度。</a:t>
            </a:r>
            <a:endParaRPr lang="zh-CN" altLang="en-US" sz="2400" b="1" dirty="0"/>
          </a:p>
        </p:txBody>
      </p:sp>
    </p:spTree>
  </p:cSld>
  <p:clrMapOvr>
    <a:masterClrMapping/>
  </p:clrMapOvr>
  <p:transition spd="med">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标题 1"/>
          <p:cNvSpPr>
            <a:spLocks noGrp="1"/>
          </p:cNvSpPr>
          <p:nvPr>
            <p:ph type="title"/>
          </p:nvPr>
        </p:nvSpPr>
        <p:spPr/>
        <p:txBody>
          <a:bodyPr anchor="ctr"/>
          <a:p>
            <a:endParaRPr lang="zh-CN" altLang="en-US"/>
          </a:p>
        </p:txBody>
      </p:sp>
      <p:sp>
        <p:nvSpPr>
          <p:cNvPr id="34818" name="内容占位符 2"/>
          <p:cNvSpPr>
            <a:spLocks noGrp="1"/>
          </p:cNvSpPr>
          <p:nvPr>
            <p:ph idx="1"/>
          </p:nvPr>
        </p:nvSpPr>
        <p:spPr/>
        <p:txBody>
          <a:bodyPr anchor="t"/>
          <a:p>
            <a:pPr marL="0" indent="0" eaLnBrk="1" latinLnBrk="0" hangingPunct="1">
              <a:lnSpc>
                <a:spcPts val="3375"/>
              </a:lnSpc>
              <a:spcBef>
                <a:spcPct val="0"/>
              </a:spcBef>
              <a:buNone/>
            </a:pPr>
            <a:r>
              <a:rPr lang="zh-CN" altLang="en-US" sz="2400" b="1" dirty="0"/>
              <a:t>五是对宪法第八条</a:t>
            </a:r>
            <a:r>
              <a:rPr lang="en-US" altLang="zh-CN" sz="2400" b="1"/>
              <a:t>2</a:t>
            </a:r>
            <a:r>
              <a:rPr lang="zh-CN" altLang="en-US" sz="2400" b="1" dirty="0"/>
              <a:t>次作出修改，规定</a:t>
            </a:r>
            <a:r>
              <a:rPr lang="zh-CN" altLang="en-US" sz="2400" b="1" dirty="0">
                <a:solidFill>
                  <a:srgbClr val="0066CC"/>
                </a:solidFill>
              </a:rPr>
              <a:t>实行家庭承包经营为基础、统分结合的双层经营体制</a:t>
            </a:r>
            <a:r>
              <a:rPr lang="zh-CN" altLang="en-US" sz="2400" b="1" dirty="0"/>
              <a:t>。六是对宪法第十一条先后</a:t>
            </a:r>
            <a:r>
              <a:rPr lang="en-US" altLang="zh-CN" sz="2400" b="1"/>
              <a:t>3</a:t>
            </a:r>
            <a:r>
              <a:rPr lang="zh-CN" altLang="en-US" sz="2400" b="1" dirty="0"/>
              <a:t>次作出修改，规定</a:t>
            </a:r>
            <a:r>
              <a:rPr lang="zh-CN" altLang="en-US" sz="2400" b="1" dirty="0">
                <a:solidFill>
                  <a:srgbClr val="0066CC"/>
                </a:solidFill>
              </a:rPr>
              <a:t>非公有制经济</a:t>
            </a:r>
            <a:r>
              <a:rPr lang="zh-CN" altLang="en-US" sz="2400" b="1" dirty="0"/>
              <a:t>的地位和国家对非公有制经济的方针政策。七是对宪法第十四条作出修改，规定国家建立健全同经济发展水平相适应的社会保障制度。八是对宪法第十五条作出修改，规定</a:t>
            </a:r>
            <a:r>
              <a:rPr lang="zh-CN" altLang="en-US" sz="2400" b="1" dirty="0">
                <a:solidFill>
                  <a:srgbClr val="0066CC"/>
                </a:solidFill>
              </a:rPr>
              <a:t>国家实行社会主义市场经济</a:t>
            </a:r>
            <a:r>
              <a:rPr lang="zh-CN" altLang="en-US" sz="2400" b="1" dirty="0"/>
              <a:t>。九是对宪法第三十三条作出修改，规定</a:t>
            </a:r>
            <a:r>
              <a:rPr lang="zh-CN" altLang="en-US" sz="2400" b="1" dirty="0">
                <a:solidFill>
                  <a:srgbClr val="0066CC"/>
                </a:solidFill>
              </a:rPr>
              <a:t>国家尊重和保障人权</a:t>
            </a:r>
            <a:r>
              <a:rPr lang="zh-CN" altLang="en-US" sz="2400" b="1" dirty="0"/>
              <a:t>。十是对宪法第八十一条作出修改，规定国家主席进行国事活动。此外，还对土地使用权可以依法转让、公民合法的私有财产不受侵犯、对公民私有财产的征用征收和补偿、县乡人大任期三年改五年、紧急状态、我国国歌等作了补充和完善。</a:t>
            </a:r>
            <a:endParaRPr lang="zh-CN" altLang="en-US" sz="2400" b="1"/>
          </a:p>
        </p:txBody>
      </p:sp>
    </p:spTree>
  </p:cSld>
  <p:clrMapOvr>
    <a:masterClrMapping/>
  </p:clrMapOvr>
  <p:transition spd="med">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标题 98305"/>
          <p:cNvSpPr>
            <a:spLocks noGrp="1"/>
          </p:cNvSpPr>
          <p:nvPr>
            <p:ph type="title"/>
          </p:nvPr>
        </p:nvSpPr>
        <p:spPr/>
        <p:txBody>
          <a:bodyPr anchor="ctr"/>
          <a:p>
            <a:endParaRPr lang="zh-CN" altLang="en-US" dirty="0"/>
          </a:p>
        </p:txBody>
      </p:sp>
      <p:sp>
        <p:nvSpPr>
          <p:cNvPr id="35842" name="文本占位符 98306"/>
          <p:cNvSpPr>
            <a:spLocks noGrp="1"/>
          </p:cNvSpPr>
          <p:nvPr>
            <p:ph idx="1"/>
          </p:nvPr>
        </p:nvSpPr>
        <p:spPr>
          <a:xfrm>
            <a:off x="457200" y="765175"/>
            <a:ext cx="8229600" cy="5360988"/>
          </a:xfrm>
        </p:spPr>
        <p:txBody>
          <a:bodyPr anchor="t"/>
          <a:p>
            <a:pPr marL="0" indent="0" eaLnBrk="1" latinLnBrk="0" hangingPunct="1">
              <a:lnSpc>
                <a:spcPts val="3375"/>
              </a:lnSpc>
              <a:spcBef>
                <a:spcPct val="0"/>
              </a:spcBef>
              <a:buNone/>
            </a:pPr>
            <a:r>
              <a:rPr lang="zh-CN" altLang="en-US" sz="2400" b="1" dirty="0"/>
              <a:t>总的看，通过四次宪法修改，我国宪法在中国特色社会主义伟大实践中紧跟时代前进步伐，不断与时俱进，有力推动和保障了党和国家事业发展，有力推动和加强了我国社会主义法治建设。</a:t>
            </a:r>
            <a:endParaRPr lang="zh-CN" altLang="en-US" sz="2400" b="1" dirty="0"/>
          </a:p>
          <a:p>
            <a:pPr marL="0" indent="0" eaLnBrk="1" latinLnBrk="0" hangingPunct="1">
              <a:lnSpc>
                <a:spcPts val="3375"/>
              </a:lnSpc>
              <a:spcBef>
                <a:spcPct val="0"/>
              </a:spcBef>
              <a:buNone/>
            </a:pPr>
            <a:r>
              <a:rPr lang="zh-CN" altLang="en-US" sz="2400" b="1" dirty="0">
                <a:solidFill>
                  <a:srgbClr val="0066CC"/>
                </a:solidFill>
              </a:rPr>
              <a:t>我国宪法发展的一个显著特点</a:t>
            </a:r>
            <a:r>
              <a:rPr lang="zh-CN" altLang="en-US" sz="2400" b="1" dirty="0"/>
              <a:t>就是，必须随着党领导人民建设中国特色社会主义实践的发展而不断完善发展。这是实践发展的必然要求，</a:t>
            </a:r>
            <a:r>
              <a:rPr lang="zh-CN" altLang="en-US" sz="2400" b="1" dirty="0">
                <a:solidFill>
                  <a:srgbClr val="0066CC"/>
                </a:solidFill>
              </a:rPr>
              <a:t>也是宪法发展的一条基本规律</a:t>
            </a:r>
            <a:r>
              <a:rPr lang="zh-CN" altLang="en-US" sz="2400" b="1" dirty="0"/>
              <a:t>。只有不断地、及时地通过宪法确认党和人民创造的伟大成就和宝贵经验，体现实践发展和时代发展的新形势新要求，才能更好发挥宪法的规范、引领、推动、保障作用。</a:t>
            </a:r>
            <a:endParaRPr lang="zh-CN" altLang="en-US" sz="2400" b="1" dirty="0"/>
          </a:p>
        </p:txBody>
      </p:sp>
    </p:spTree>
  </p:cSld>
  <p:clrMapOvr>
    <a:masterClrMapping/>
  </p:clrMapOvr>
  <p:transition spd="med">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标题 1"/>
          <p:cNvSpPr>
            <a:spLocks noGrp="1"/>
          </p:cNvSpPr>
          <p:nvPr>
            <p:ph type="title"/>
          </p:nvPr>
        </p:nvSpPr>
        <p:spPr/>
        <p:txBody>
          <a:bodyPr anchor="ctr"/>
          <a:p>
            <a:r>
              <a:rPr lang="zh-CN" altLang="en-US" dirty="0">
                <a:solidFill>
                  <a:srgbClr val="0033CC"/>
                </a:solidFill>
                <a:latin typeface="黑体" panose="02010609060101010101" pitchFamily="49" charset="-122"/>
                <a:ea typeface="黑体" panose="02010609060101010101" pitchFamily="49" charset="-122"/>
              </a:rPr>
              <a:t>（</a:t>
            </a:r>
            <a:r>
              <a:rPr lang="zh-CN" altLang="en-US" sz="3200" b="1" dirty="0">
                <a:solidFill>
                  <a:srgbClr val="0033CC"/>
                </a:solidFill>
                <a:latin typeface="黑体" panose="02010609060101010101" pitchFamily="49" charset="-122"/>
                <a:ea typeface="黑体" panose="02010609060101010101" pitchFamily="49" charset="-122"/>
              </a:rPr>
              <a:t>四）</a:t>
            </a:r>
            <a:r>
              <a:rPr lang="zh-CN" altLang="en-US" sz="3200" b="1">
                <a:solidFill>
                  <a:srgbClr val="0033CC"/>
                </a:solidFill>
                <a:latin typeface="黑体" panose="02010609060101010101" pitchFamily="49" charset="-122"/>
                <a:ea typeface="黑体" panose="02010609060101010101" pitchFamily="49" charset="-122"/>
              </a:rPr>
              <a:t>通过修正案方式修宪实现宪法的</a:t>
            </a:r>
            <a:br>
              <a:rPr lang="zh-CN" altLang="en-US" sz="3200" b="1">
                <a:solidFill>
                  <a:srgbClr val="0033CC"/>
                </a:solidFill>
                <a:latin typeface="黑体" panose="02010609060101010101" pitchFamily="49" charset="-122"/>
                <a:ea typeface="黑体" panose="02010609060101010101" pitchFamily="49" charset="-122"/>
              </a:rPr>
            </a:br>
            <a:r>
              <a:rPr lang="zh-CN" altLang="en-US" sz="3200" b="1">
                <a:solidFill>
                  <a:srgbClr val="0033CC"/>
                </a:solidFill>
                <a:latin typeface="黑体" panose="02010609060101010101" pitchFamily="49" charset="-122"/>
                <a:ea typeface="黑体" panose="02010609060101010101" pitchFamily="49" charset="-122"/>
              </a:rPr>
              <a:t>稳定性价值</a:t>
            </a:r>
            <a:br>
              <a:rPr lang="zh-CN" altLang="en-US" sz="3200" b="1">
                <a:solidFill>
                  <a:srgbClr val="0033CC"/>
                </a:solidFill>
                <a:latin typeface="黑体" panose="02010609060101010101" pitchFamily="49" charset="-122"/>
                <a:ea typeface="黑体" panose="02010609060101010101" pitchFamily="49" charset="-122"/>
              </a:rPr>
            </a:br>
            <a:endParaRPr lang="zh-CN" altLang="en-US" sz="3200" b="1"/>
          </a:p>
        </p:txBody>
      </p:sp>
      <p:sp>
        <p:nvSpPr>
          <p:cNvPr id="3" name="内容占位符 2"/>
          <p:cNvSpPr>
            <a:spLocks noGrp="1"/>
          </p:cNvSpPr>
          <p:nvPr>
            <p:ph idx="1"/>
          </p:nvPr>
        </p:nvSpPr>
        <p:spPr/>
        <p:txBody>
          <a:bodyPr/>
          <a:p>
            <a:pPr marL="0" indent="0" eaLnBrk="1" fontAlgn="base" latinLnBrk="0" hangingPunct="1">
              <a:lnSpc>
                <a:spcPct val="150000"/>
              </a:lnSpc>
              <a:spcBef>
                <a:spcPts val="0"/>
              </a:spcBef>
              <a:buNone/>
            </a:pPr>
            <a:r>
              <a:rPr lang="zh-CN" altLang="en-US" sz="2800" b="1" strike="noStrike" noProof="1" dirty="0">
                <a:solidFill>
                  <a:srgbClr val="FF0000"/>
                </a:solidFill>
                <a:latin typeface="宋体" panose="02010600030101010101" pitchFamily="2" charset="-122"/>
                <a:sym typeface="+mn-ea"/>
              </a:rPr>
              <a:t>宪法的稳定性价值</a:t>
            </a:r>
            <a:endParaRPr lang="zh-CN" altLang="en-US" sz="2800" b="1" strike="noStrike" noProof="1" dirty="0">
              <a:solidFill>
                <a:srgbClr val="FF0000"/>
              </a:solidFill>
              <a:latin typeface="宋体" panose="02010600030101010101" pitchFamily="2" charset="-122"/>
              <a:sym typeface="+mn-ea"/>
            </a:endParaRPr>
          </a:p>
          <a:p>
            <a:pPr marL="0" indent="0" eaLnBrk="1" fontAlgn="base" latinLnBrk="0" hangingPunct="1">
              <a:lnSpc>
                <a:spcPct val="150000"/>
              </a:lnSpc>
              <a:spcBef>
                <a:spcPts val="0"/>
              </a:spcBef>
              <a:buNone/>
            </a:pPr>
            <a:r>
              <a:rPr lang="zh-CN" altLang="en-US" sz="2800" b="1" strike="noStrike" noProof="1" dirty="0">
                <a:solidFill>
                  <a:srgbClr val="FF0000"/>
                </a:solidFill>
                <a:latin typeface="宋体" panose="02010600030101010101" pitchFamily="2" charset="-122"/>
                <a:sym typeface="+mn-ea"/>
              </a:rPr>
              <a:t>我国修宪实践</a:t>
            </a:r>
            <a:r>
              <a:rPr lang="zh-CN" altLang="en-US" sz="2800" b="1" strike="noStrike" noProof="1" dirty="0">
                <a:latin typeface="宋体" panose="02010600030101010101" pitchFamily="2" charset="-122"/>
                <a:sym typeface="+mn-ea"/>
              </a:rPr>
              <a:t>：我国自</a:t>
            </a:r>
            <a:r>
              <a:rPr lang="en-US" altLang="zh-CN" sz="2800" b="1" strike="noStrike" noProof="1">
                <a:sym typeface="+mn-ea"/>
              </a:rPr>
              <a:t>1954</a:t>
            </a:r>
            <a:r>
              <a:rPr lang="zh-CN" altLang="en-US" sz="2800" b="1" strike="noStrike" noProof="1" dirty="0">
                <a:latin typeface="宋体" panose="02010600030101010101" pitchFamily="2" charset="-122"/>
                <a:sym typeface="+mn-ea"/>
              </a:rPr>
              <a:t>年制定宪法之后，先后进行了</a:t>
            </a:r>
            <a:r>
              <a:rPr lang="en-US" altLang="zh-CN" sz="2800" b="1" strike="noStrike" noProof="1">
                <a:sym typeface="+mn-ea"/>
              </a:rPr>
              <a:t>1975</a:t>
            </a:r>
            <a:r>
              <a:rPr lang="zh-CN" altLang="en-US" sz="2800" b="1" strike="noStrike" noProof="1" dirty="0">
                <a:latin typeface="宋体" panose="02010600030101010101" pitchFamily="2" charset="-122"/>
                <a:sym typeface="+mn-ea"/>
              </a:rPr>
              <a:t>、</a:t>
            </a:r>
            <a:r>
              <a:rPr lang="en-US" altLang="zh-CN" sz="2800" b="1" strike="noStrike" noProof="1">
                <a:sym typeface="+mn-ea"/>
              </a:rPr>
              <a:t>1978</a:t>
            </a:r>
            <a:r>
              <a:rPr lang="zh-CN" altLang="en-US" sz="2800" b="1" strike="noStrike" noProof="1" dirty="0">
                <a:latin typeface="宋体" panose="02010600030101010101" pitchFamily="2" charset="-122"/>
                <a:sym typeface="+mn-ea"/>
              </a:rPr>
              <a:t>、</a:t>
            </a:r>
            <a:r>
              <a:rPr lang="en-US" altLang="zh-CN" sz="2800" b="1" strike="noStrike" noProof="1">
                <a:sym typeface="+mn-ea"/>
              </a:rPr>
              <a:t>1982</a:t>
            </a:r>
            <a:r>
              <a:rPr lang="zh-CN" altLang="en-US" sz="2800" b="1" strike="noStrike" noProof="1" dirty="0">
                <a:solidFill>
                  <a:srgbClr val="0033CC"/>
                </a:solidFill>
                <a:latin typeface="宋体" panose="02010600030101010101" pitchFamily="2" charset="-122"/>
                <a:sym typeface="+mn-ea"/>
              </a:rPr>
              <a:t>三次</a:t>
            </a:r>
            <a:r>
              <a:rPr lang="zh-CN" altLang="en-US" sz="2800" b="1" strike="noStrike" noProof="1" dirty="0">
                <a:latin typeface="宋体" panose="02010600030101010101" pitchFamily="2" charset="-122"/>
                <a:sym typeface="+mn-ea"/>
              </a:rPr>
              <a:t>全面修改和</a:t>
            </a:r>
            <a:r>
              <a:rPr lang="en-US" altLang="zh-CN" sz="2800" b="1" strike="noStrike" noProof="1">
                <a:sym typeface="+mn-ea"/>
              </a:rPr>
              <a:t>1979</a:t>
            </a:r>
            <a:r>
              <a:rPr lang="zh-CN" altLang="en-US" sz="2800" b="1" strike="noStrike" noProof="1" dirty="0">
                <a:latin typeface="宋体" panose="02010600030101010101" pitchFamily="2" charset="-122"/>
                <a:sym typeface="+mn-ea"/>
              </a:rPr>
              <a:t>、</a:t>
            </a:r>
            <a:r>
              <a:rPr lang="en-US" altLang="zh-CN" sz="2800" b="1" strike="noStrike" noProof="1">
                <a:sym typeface="+mn-ea"/>
              </a:rPr>
              <a:t>1980</a:t>
            </a:r>
            <a:r>
              <a:rPr lang="zh-CN" altLang="en-US" sz="2800" b="1" strike="noStrike" noProof="1" dirty="0">
                <a:latin typeface="宋体" panose="02010600030101010101" pitchFamily="2" charset="-122"/>
                <a:sym typeface="+mn-ea"/>
              </a:rPr>
              <a:t>、</a:t>
            </a:r>
            <a:r>
              <a:rPr lang="en-US" altLang="zh-CN" sz="2800" b="1" strike="noStrike" noProof="1">
                <a:sym typeface="+mn-ea"/>
              </a:rPr>
              <a:t>1988</a:t>
            </a:r>
            <a:r>
              <a:rPr lang="zh-CN" altLang="en-US" sz="2800" b="1" strike="noStrike" noProof="1" dirty="0">
                <a:latin typeface="宋体" panose="02010600030101010101" pitchFamily="2" charset="-122"/>
                <a:sym typeface="+mn-ea"/>
              </a:rPr>
              <a:t>、</a:t>
            </a:r>
            <a:r>
              <a:rPr lang="en-US" altLang="zh-CN" sz="2800" b="1" strike="noStrike" noProof="1">
                <a:sym typeface="+mn-ea"/>
              </a:rPr>
              <a:t>1993</a:t>
            </a:r>
            <a:r>
              <a:rPr lang="zh-CN" altLang="en-US" sz="2800" b="1" strike="noStrike" noProof="1" dirty="0">
                <a:latin typeface="宋体" panose="02010600030101010101" pitchFamily="2" charset="-122"/>
                <a:sym typeface="+mn-ea"/>
              </a:rPr>
              <a:t>、</a:t>
            </a:r>
            <a:r>
              <a:rPr lang="en-US" altLang="zh-CN" sz="2800" b="1" strike="noStrike" noProof="1">
                <a:sym typeface="+mn-ea"/>
              </a:rPr>
              <a:t>1999</a:t>
            </a:r>
            <a:r>
              <a:rPr lang="zh-CN" altLang="en-US" sz="2800" b="1" strike="noStrike" noProof="1" dirty="0">
                <a:latin typeface="宋体" panose="02010600030101010101" pitchFamily="2" charset="-122"/>
                <a:sym typeface="+mn-ea"/>
              </a:rPr>
              <a:t>、</a:t>
            </a:r>
            <a:r>
              <a:rPr lang="en-US" altLang="zh-CN" sz="2800" b="1" strike="noStrike" noProof="1">
                <a:sym typeface="+mn-ea"/>
              </a:rPr>
              <a:t>2004</a:t>
            </a:r>
            <a:r>
              <a:rPr lang="zh-CN" altLang="en-US" sz="2800" b="1" strike="noStrike" noProof="1" dirty="0">
                <a:latin typeface="宋体" panose="02010600030101010101" pitchFamily="2" charset="-122"/>
                <a:sym typeface="+mn-ea"/>
              </a:rPr>
              <a:t>、</a:t>
            </a:r>
            <a:r>
              <a:rPr lang="en-US" altLang="zh-CN" sz="2800" b="1" strike="noStrike" noProof="1" dirty="0">
                <a:latin typeface="黑体" panose="02010609060101010101" pitchFamily="49" charset="-122"/>
                <a:ea typeface="黑体" panose="02010609060101010101" pitchFamily="49" charset="-122"/>
                <a:sym typeface="+mn-ea"/>
              </a:rPr>
              <a:t>2018</a:t>
            </a:r>
            <a:r>
              <a:rPr lang="zh-CN" altLang="zh-CN" sz="2800" b="1" strike="noStrike" noProof="1" dirty="0">
                <a:solidFill>
                  <a:srgbClr val="0033CC"/>
                </a:solidFill>
                <a:latin typeface="宋体" panose="02010600030101010101" pitchFamily="2" charset="-122"/>
                <a:sym typeface="+mn-ea"/>
              </a:rPr>
              <a:t>七</a:t>
            </a:r>
            <a:r>
              <a:rPr lang="zh-CN" altLang="en-US" sz="2800" b="1" strike="noStrike" noProof="1" dirty="0">
                <a:solidFill>
                  <a:srgbClr val="0033CC"/>
                </a:solidFill>
                <a:latin typeface="宋体" panose="02010600030101010101" pitchFamily="2" charset="-122"/>
                <a:sym typeface="+mn-ea"/>
              </a:rPr>
              <a:t>次</a:t>
            </a:r>
            <a:r>
              <a:rPr lang="zh-CN" altLang="en-US" sz="2800" b="1" strike="noStrike" noProof="1" dirty="0">
                <a:latin typeface="宋体" panose="02010600030101010101" pitchFamily="2" charset="-122"/>
                <a:sym typeface="+mn-ea"/>
              </a:rPr>
              <a:t>局部修改，应该说我国有着极为丰富的修宪实践</a:t>
            </a:r>
            <a:r>
              <a:rPr lang="zh-CN" altLang="en-US" sz="2800" b="1" strike="noStrike" noProof="1" dirty="0">
                <a:sym typeface="+mn-ea"/>
              </a:rPr>
              <a:t>。</a:t>
            </a:r>
            <a:endParaRPr lang="zh-CN" altLang="en-US" sz="2800" strike="noStrike" noProof="1"/>
          </a:p>
          <a:p>
            <a:pPr fontAlgn="base"/>
            <a:endParaRPr lang="zh-CN" altLang="en-US" sz="2800" strike="noStrike" noProof="1"/>
          </a:p>
        </p:txBody>
      </p:sp>
    </p:spTree>
  </p:cSld>
  <p:clrMapOvr>
    <a:masterClrMapping/>
  </p:clrMapOvr>
  <p:transition spd="med">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标题 1"/>
          <p:cNvSpPr>
            <a:spLocks noGrp="1"/>
          </p:cNvSpPr>
          <p:nvPr>
            <p:ph type="title"/>
          </p:nvPr>
        </p:nvSpPr>
        <p:spPr>
          <a:xfrm>
            <a:off x="457200" y="274638"/>
            <a:ext cx="8229600" cy="901700"/>
          </a:xfrm>
        </p:spPr>
        <p:txBody>
          <a:bodyPr anchor="ctr"/>
          <a:p>
            <a:r>
              <a:rPr lang="zh-CN" altLang="en-US" sz="4000" b="1" dirty="0">
                <a:solidFill>
                  <a:srgbClr val="FF0000"/>
                </a:solidFill>
                <a:latin typeface="黑体" panose="02010609060101010101" pitchFamily="49" charset="-122"/>
                <a:ea typeface="黑体" panose="02010609060101010101" pitchFamily="49" charset="-122"/>
              </a:rPr>
              <a:t>三、此次修宪的主要内容</a:t>
            </a:r>
            <a:endParaRPr lang="zh-CN" altLang="en-US" sz="4000" b="1" dirty="0">
              <a:solidFill>
                <a:srgbClr val="FF0000"/>
              </a:solidFill>
              <a:latin typeface="黑体" panose="02010609060101010101" pitchFamily="49" charset="-122"/>
              <a:ea typeface="黑体" panose="02010609060101010101" pitchFamily="49" charset="-122"/>
            </a:endParaRPr>
          </a:p>
        </p:txBody>
      </p:sp>
      <p:sp>
        <p:nvSpPr>
          <p:cNvPr id="39938" name="内容占位符 2"/>
          <p:cNvSpPr>
            <a:spLocks noGrp="1"/>
          </p:cNvSpPr>
          <p:nvPr>
            <p:ph idx="1"/>
          </p:nvPr>
        </p:nvSpPr>
        <p:spPr>
          <a:xfrm>
            <a:off x="457200" y="1387475"/>
            <a:ext cx="8229600" cy="4738688"/>
          </a:xfrm>
        </p:spPr>
        <p:txBody>
          <a:bodyPr anchor="t"/>
          <a:p>
            <a:pPr>
              <a:lnSpc>
                <a:spcPct val="140000"/>
              </a:lnSpc>
              <a:buNone/>
            </a:pPr>
            <a:r>
              <a:rPr lang="zh-CN" altLang="en-US" sz="2400" b="1" dirty="0"/>
              <a:t>这次修宪</a:t>
            </a:r>
            <a:r>
              <a:rPr lang="zh-CN" altLang="en-US" sz="2400" b="1" dirty="0">
                <a:solidFill>
                  <a:srgbClr val="0066CC"/>
                </a:solidFill>
              </a:rPr>
              <a:t>共计</a:t>
            </a:r>
            <a:r>
              <a:rPr lang="en-US" altLang="zh-CN" sz="2400" b="1">
                <a:solidFill>
                  <a:srgbClr val="0066CC"/>
                </a:solidFill>
              </a:rPr>
              <a:t>21</a:t>
            </a:r>
            <a:r>
              <a:rPr lang="zh-CN" altLang="en-US" sz="2400" b="1" dirty="0">
                <a:solidFill>
                  <a:srgbClr val="0066CC"/>
                </a:solidFill>
              </a:rPr>
              <a:t>条</a:t>
            </a:r>
            <a:r>
              <a:rPr lang="zh-CN" altLang="en-US" sz="2400" b="1" dirty="0"/>
              <a:t>，</a:t>
            </a:r>
            <a:r>
              <a:rPr lang="zh-CN" altLang="en-US" sz="2400" b="1" dirty="0">
                <a:solidFill>
                  <a:srgbClr val="0066CC"/>
                </a:solidFill>
              </a:rPr>
              <a:t>主要内容</a:t>
            </a:r>
            <a:r>
              <a:rPr lang="zh-CN" altLang="en-US" sz="2400" b="1" dirty="0"/>
              <a:t>：</a:t>
            </a:r>
            <a:endParaRPr lang="zh-CN" altLang="en-US" sz="2400" b="1" dirty="0"/>
          </a:p>
          <a:p>
            <a:pPr>
              <a:lnSpc>
                <a:spcPct val="140000"/>
              </a:lnSpc>
              <a:buNone/>
            </a:pPr>
            <a:r>
              <a:rPr lang="zh-CN" altLang="en-US" sz="2400" b="1" dirty="0"/>
              <a:t>１</a:t>
            </a:r>
            <a:r>
              <a:rPr lang="en-US" altLang="zh-CN" sz="2400" b="1"/>
              <a:t>.</a:t>
            </a:r>
            <a:r>
              <a:rPr lang="zh-CN" altLang="en-US" sz="2400" b="1" dirty="0"/>
              <a:t>科学发展观和习近平新时代中国特色社会主义思想入宪，实现指导思想的与时俱进。</a:t>
            </a:r>
            <a:endParaRPr lang="zh-CN" altLang="en-US" sz="2400" b="1" dirty="0"/>
          </a:p>
          <a:p>
            <a:pPr>
              <a:lnSpc>
                <a:spcPct val="140000"/>
              </a:lnSpc>
              <a:buNone/>
            </a:pPr>
            <a:r>
              <a:rPr lang="zh-CN" altLang="en-US" sz="2400" b="1" dirty="0"/>
              <a:t>２</a:t>
            </a:r>
            <a:r>
              <a:rPr lang="en-US" altLang="zh-CN" sz="2400" b="1"/>
              <a:t>.</a:t>
            </a:r>
            <a:r>
              <a:rPr lang="zh-CN" altLang="en-US" sz="2400" b="1" dirty="0"/>
              <a:t>调整完善了中国特色社会主义事业总体布局和第二个百年奋斗目标方面的内容。</a:t>
            </a:r>
            <a:endParaRPr lang="zh-CN" altLang="en-US" sz="2400" b="1" dirty="0"/>
          </a:p>
          <a:p>
            <a:pPr>
              <a:lnSpc>
                <a:spcPct val="140000"/>
              </a:lnSpc>
              <a:buNone/>
            </a:pPr>
            <a:r>
              <a:rPr lang="zh-CN" altLang="en-US" sz="2400" b="1" dirty="0"/>
              <a:t>３</a:t>
            </a:r>
            <a:r>
              <a:rPr lang="en-US" altLang="zh-CN" sz="2400" b="1"/>
              <a:t>.</a:t>
            </a:r>
            <a:r>
              <a:rPr lang="zh-CN" altLang="en-US" sz="2400" b="1" dirty="0"/>
              <a:t>完善全面依法治国和宪法实施方面的内容。</a:t>
            </a:r>
            <a:endParaRPr lang="zh-CN" altLang="en-US" sz="2400" b="1" dirty="0"/>
          </a:p>
          <a:p>
            <a:pPr>
              <a:lnSpc>
                <a:spcPct val="140000"/>
              </a:lnSpc>
              <a:buNone/>
            </a:pPr>
            <a:r>
              <a:rPr lang="zh-CN" altLang="en-US" sz="2400" b="1" dirty="0"/>
              <a:t>４</a:t>
            </a:r>
            <a:r>
              <a:rPr lang="en-US" altLang="zh-CN" sz="2400" b="1"/>
              <a:t>.</a:t>
            </a:r>
            <a:r>
              <a:rPr lang="zh-CN" altLang="en-US" sz="2400" b="1" dirty="0"/>
              <a:t>调整充实我国革命和建设发展历程的内容。</a:t>
            </a:r>
            <a:endParaRPr lang="zh-CN" altLang="en-US" sz="2400" b="1" dirty="0"/>
          </a:p>
          <a:p>
            <a:pPr>
              <a:lnSpc>
                <a:spcPct val="140000"/>
              </a:lnSpc>
              <a:buNone/>
            </a:pPr>
            <a:r>
              <a:rPr lang="zh-CN" altLang="en-US" sz="2400" b="1" dirty="0"/>
              <a:t>５</a:t>
            </a:r>
            <a:r>
              <a:rPr lang="en-US" altLang="zh-CN" sz="2400" b="1"/>
              <a:t>.</a:t>
            </a:r>
            <a:r>
              <a:rPr lang="zh-CN" altLang="en-US" sz="2400" b="1" dirty="0"/>
              <a:t>调整完善了广泛的爱国统一战线和民族关系方面的容。</a:t>
            </a:r>
            <a:endParaRPr lang="zh-CN" altLang="en-US" sz="2400" b="1" dirty="0"/>
          </a:p>
          <a:p>
            <a:endParaRPr lang="zh-CN" altLang="en-US" sz="2400" b="1" dirty="0"/>
          </a:p>
        </p:txBody>
      </p:sp>
    </p:spTree>
  </p:cSld>
  <p:clrMapOvr>
    <a:masterClrMapping/>
  </p:clrMapOvr>
  <p:transition spd="med">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标题 1"/>
          <p:cNvSpPr>
            <a:spLocks noGrp="1"/>
          </p:cNvSpPr>
          <p:nvPr>
            <p:ph type="title"/>
          </p:nvPr>
        </p:nvSpPr>
        <p:spPr/>
        <p:txBody>
          <a:bodyPr anchor="ctr"/>
          <a:p>
            <a:endParaRPr lang="zh-CN" altLang="en-US" dirty="0"/>
          </a:p>
        </p:txBody>
      </p:sp>
      <p:sp>
        <p:nvSpPr>
          <p:cNvPr id="40962" name="内容占位符 2"/>
          <p:cNvSpPr>
            <a:spLocks noGrp="1"/>
          </p:cNvSpPr>
          <p:nvPr>
            <p:ph idx="1"/>
          </p:nvPr>
        </p:nvSpPr>
        <p:spPr>
          <a:xfrm>
            <a:off x="457200" y="765175"/>
            <a:ext cx="8229600" cy="5360988"/>
          </a:xfrm>
        </p:spPr>
        <p:txBody>
          <a:bodyPr anchor="t"/>
          <a:p>
            <a:pPr>
              <a:lnSpc>
                <a:spcPct val="140000"/>
              </a:lnSpc>
              <a:buNone/>
            </a:pPr>
            <a:r>
              <a:rPr lang="zh-CN" altLang="en-US" sz="2400" b="1" dirty="0"/>
              <a:t>６</a:t>
            </a:r>
            <a:r>
              <a:rPr lang="en-US" altLang="zh-CN" sz="2400" b="1"/>
              <a:t>.</a:t>
            </a:r>
            <a:r>
              <a:rPr lang="zh-CN" altLang="en-US" sz="2400" b="1" dirty="0"/>
              <a:t>调整完善和平外交政策方面的内容，坚持互利共赢开放战略，推动构建人类命运共同体。</a:t>
            </a:r>
            <a:endParaRPr lang="zh-CN" altLang="en-US" sz="2400" b="1" dirty="0"/>
          </a:p>
          <a:p>
            <a:pPr>
              <a:lnSpc>
                <a:spcPct val="140000"/>
              </a:lnSpc>
              <a:buNone/>
            </a:pPr>
            <a:r>
              <a:rPr lang="zh-CN" altLang="en-US" sz="2400" b="1" dirty="0"/>
              <a:t>７</a:t>
            </a:r>
            <a:r>
              <a:rPr lang="en-US" altLang="zh-CN" sz="2400" b="1"/>
              <a:t>.</a:t>
            </a:r>
            <a:r>
              <a:rPr lang="zh-CN" altLang="en-US" sz="2400" b="1" dirty="0"/>
              <a:t>充实坚持和加强中国共产党全面领导的有关内容。</a:t>
            </a:r>
            <a:endParaRPr lang="zh-CN" altLang="en-US" sz="2400" b="1" dirty="0"/>
          </a:p>
          <a:p>
            <a:pPr>
              <a:lnSpc>
                <a:spcPct val="140000"/>
              </a:lnSpc>
              <a:buNone/>
            </a:pPr>
            <a:r>
              <a:rPr lang="zh-CN" altLang="en-US" sz="2400" b="1" dirty="0"/>
              <a:t>８</a:t>
            </a:r>
            <a:r>
              <a:rPr lang="en-US" altLang="zh-CN" sz="2400" b="1"/>
              <a:t>.</a:t>
            </a:r>
            <a:r>
              <a:rPr lang="zh-CN" altLang="en-US" sz="2400" b="1" dirty="0"/>
              <a:t>增加国家倡导社会主义核心价值观方面的内容。</a:t>
            </a:r>
            <a:endParaRPr lang="zh-CN" altLang="en-US" sz="2400" b="1" dirty="0"/>
          </a:p>
          <a:p>
            <a:pPr>
              <a:lnSpc>
                <a:spcPct val="140000"/>
              </a:lnSpc>
              <a:buNone/>
            </a:pPr>
            <a:r>
              <a:rPr lang="zh-CN" altLang="en-US" sz="2400" b="1" dirty="0"/>
              <a:t>９</a:t>
            </a:r>
            <a:r>
              <a:rPr lang="en-US" altLang="zh-CN" sz="2400" b="1"/>
              <a:t>.</a:t>
            </a:r>
            <a:r>
              <a:rPr lang="zh-CN" altLang="en-US" sz="2400" b="1" dirty="0"/>
              <a:t>修改完善国家主席任职任期方面的规定。</a:t>
            </a:r>
            <a:endParaRPr lang="zh-CN" altLang="en-US" sz="2400" b="1" dirty="0"/>
          </a:p>
          <a:p>
            <a:pPr>
              <a:lnSpc>
                <a:spcPct val="140000"/>
              </a:lnSpc>
              <a:buNone/>
            </a:pPr>
            <a:r>
              <a:rPr lang="en-US" altLang="zh-CN" sz="2400" b="1" dirty="0"/>
              <a:t>10.</a:t>
            </a:r>
            <a:r>
              <a:rPr lang="zh-CN" altLang="en-US" sz="2400" b="1" dirty="0"/>
              <a:t>在宪法中增加有关设区的市的地方立法权方面的内容。</a:t>
            </a:r>
            <a:endParaRPr lang="zh-CN" altLang="en-US" sz="2400" b="1" dirty="0"/>
          </a:p>
          <a:p>
            <a:pPr>
              <a:lnSpc>
                <a:spcPct val="140000"/>
              </a:lnSpc>
              <a:buNone/>
            </a:pPr>
            <a:r>
              <a:rPr lang="en-US" altLang="zh-CN" sz="2400" b="1"/>
              <a:t>11.</a:t>
            </a:r>
            <a:r>
              <a:rPr lang="zh-CN" altLang="en-US" sz="2400" b="1" dirty="0"/>
              <a:t>是适应深化国家监察体制改革的要求，完善了这方面的制度，也就是增加与监察委员会有关的规定。</a:t>
            </a:r>
            <a:endParaRPr lang="zh-CN" altLang="en-US" sz="2400" b="1" dirty="0"/>
          </a:p>
          <a:p>
            <a:pPr>
              <a:lnSpc>
                <a:spcPct val="140000"/>
              </a:lnSpc>
            </a:pPr>
            <a:endParaRPr lang="zh-CN" altLang="en-US" b="1" dirty="0"/>
          </a:p>
        </p:txBody>
      </p:sp>
    </p:spTree>
  </p:cSld>
  <p:clrMapOvr>
    <a:masterClrMapping/>
  </p:clrMapOvr>
  <p:transition spd="med">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标题 1"/>
          <p:cNvSpPr>
            <a:spLocks noGrp="1"/>
          </p:cNvSpPr>
          <p:nvPr>
            <p:ph type="title"/>
          </p:nvPr>
        </p:nvSpPr>
        <p:spPr>
          <a:xfrm>
            <a:off x="250825" y="274638"/>
            <a:ext cx="8435975" cy="1143000"/>
          </a:xfrm>
          <a:solidFill>
            <a:schemeClr val="lt1"/>
          </a:solidFill>
          <a:ln w="25400">
            <a:solidFill>
              <a:schemeClr val="accent2"/>
            </a:solidFill>
          </a:ln>
        </p:spPr>
        <p:style>
          <a:lnRef idx="2">
            <a:schemeClr val="accent2"/>
          </a:lnRef>
          <a:fillRef idx="1">
            <a:schemeClr val="lt1"/>
          </a:fillRef>
          <a:effectRef idx="0">
            <a:schemeClr val="accent2"/>
          </a:effectRef>
          <a:fontRef idx="minor">
            <a:schemeClr val="dk1"/>
          </a:fontRef>
        </p:style>
        <p:txBody>
          <a:bodyPr anchor="ctr"/>
          <a:p>
            <a:pPr fontAlgn="base"/>
            <a:r>
              <a:rPr lang="zh-CN" altLang="en-US" sz="3200" b="1" strike="noStrike" noProof="1" dirty="0">
                <a:solidFill>
                  <a:srgbClr val="0066CC"/>
                </a:solidFill>
              </a:rPr>
              <a:t>（一）科学发展观和习近平新时代中国特色社会主义思想入宪，实现指导思想的与时俱进</a:t>
            </a:r>
            <a:endParaRPr lang="zh-CN" altLang="en-US" sz="3200" b="1" strike="noStrike" noProof="1" dirty="0">
              <a:solidFill>
                <a:srgbClr val="0066CC"/>
              </a:solidFill>
            </a:endParaRPr>
          </a:p>
        </p:txBody>
      </p:sp>
      <p:sp>
        <p:nvSpPr>
          <p:cNvPr id="41986" name="内容占位符 2"/>
          <p:cNvSpPr>
            <a:spLocks noGrp="1"/>
          </p:cNvSpPr>
          <p:nvPr>
            <p:ph idx="1"/>
          </p:nvPr>
        </p:nvSpPr>
        <p:spPr/>
        <p:txBody>
          <a:bodyPr anchor="t"/>
          <a:p>
            <a:endParaRPr lang="zh-CN" altLang="en-US" dirty="0"/>
          </a:p>
        </p:txBody>
      </p:sp>
      <p:sp>
        <p:nvSpPr>
          <p:cNvPr id="41987" name="矩形 33796"/>
          <p:cNvSpPr/>
          <p:nvPr/>
        </p:nvSpPr>
        <p:spPr>
          <a:xfrm>
            <a:off x="611188" y="1628775"/>
            <a:ext cx="7993062" cy="4108450"/>
          </a:xfrm>
          <a:prstGeom prst="rect">
            <a:avLst/>
          </a:prstGeom>
          <a:noFill/>
          <a:ln w="9525">
            <a:noFill/>
          </a:ln>
        </p:spPr>
        <p:txBody>
          <a:bodyPr anchor="t">
            <a:spAutoFit/>
          </a:bodyPr>
          <a:p>
            <a:r>
              <a:rPr lang="zh-CN" altLang="en-US" dirty="0">
                <a:solidFill>
                  <a:schemeClr val="tx1"/>
                </a:solidFill>
                <a:latin typeface="Arial" panose="020B0604020202020204" pitchFamily="34" charset="0"/>
                <a:ea typeface="微软雅黑" panose="020B0503020204020204" pitchFamily="34" charset="-122"/>
              </a:rPr>
              <a:t>时代是思想之母，实践是理论之源</a:t>
            </a:r>
            <a:endParaRPr lang="zh-CN" altLang="en-US" dirty="0">
              <a:solidFill>
                <a:schemeClr val="tx1"/>
              </a:solidFill>
              <a:latin typeface="Arial" panose="020B0604020202020204" pitchFamily="34" charset="0"/>
              <a:ea typeface="微软雅黑" panose="020B0503020204020204" pitchFamily="34" charset="-122"/>
            </a:endParaRPr>
          </a:p>
          <a:p>
            <a:r>
              <a:rPr lang="zh-CN" altLang="en-US" dirty="0">
                <a:solidFill>
                  <a:schemeClr val="tx1"/>
                </a:solidFill>
                <a:latin typeface="Arial" panose="020B0604020202020204" pitchFamily="34" charset="0"/>
                <a:ea typeface="微软雅黑" panose="020B0503020204020204" pitchFamily="34" charset="-122"/>
              </a:rPr>
              <a:t>马克思主义基本原理与中国实践相结合</a:t>
            </a:r>
            <a:endParaRPr lang="zh-CN" altLang="en-US" dirty="0">
              <a:solidFill>
                <a:schemeClr val="tx1"/>
              </a:solidFill>
              <a:latin typeface="Arial" panose="020B0604020202020204" pitchFamily="34" charset="0"/>
              <a:ea typeface="微软雅黑" panose="020B0503020204020204" pitchFamily="34" charset="-122"/>
            </a:endParaRPr>
          </a:p>
          <a:p>
            <a:r>
              <a:rPr lang="zh-CN" altLang="en-US" dirty="0">
                <a:solidFill>
                  <a:schemeClr val="tx1"/>
                </a:solidFill>
                <a:latin typeface="Arial" panose="020B0604020202020204" pitchFamily="34" charset="0"/>
                <a:ea typeface="微软雅黑" panose="020B0503020204020204" pitchFamily="34" charset="-122"/>
              </a:rPr>
              <a:t>每一个理论创新都是对时代命题的回答：</a:t>
            </a:r>
            <a:endParaRPr lang="zh-CN" altLang="en-US" dirty="0">
              <a:solidFill>
                <a:schemeClr val="tx1"/>
              </a:solidFill>
              <a:latin typeface="Arial" panose="020B0604020202020204" pitchFamily="34" charset="0"/>
              <a:ea typeface="微软雅黑" panose="020B0503020204020204" pitchFamily="34" charset="-122"/>
            </a:endParaRPr>
          </a:p>
          <a:p>
            <a:r>
              <a:rPr lang="zh-CN" altLang="en-US" dirty="0">
                <a:solidFill>
                  <a:schemeClr val="folHlink"/>
                </a:solidFill>
                <a:latin typeface="Arial" panose="020B0604020202020204" pitchFamily="34" charset="0"/>
                <a:ea typeface="微软雅黑" panose="020B0503020204020204" pitchFamily="34" charset="-122"/>
              </a:rPr>
              <a:t>毛泽东思想</a:t>
            </a:r>
            <a:r>
              <a:rPr lang="zh-CN" altLang="en-US" dirty="0">
                <a:solidFill>
                  <a:schemeClr val="tx1"/>
                </a:solidFill>
                <a:latin typeface="Arial" panose="020B0604020202020204" pitchFamily="34" charset="0"/>
                <a:ea typeface="微软雅黑" panose="020B0503020204020204" pitchFamily="34" charset="-122"/>
              </a:rPr>
              <a:t>（</a:t>
            </a:r>
            <a:r>
              <a:rPr lang="zh-CN" altLang="en-US" dirty="0">
                <a:solidFill>
                  <a:srgbClr val="0066CC"/>
                </a:solidFill>
                <a:latin typeface="Arial" panose="020B0604020202020204" pitchFamily="34" charset="0"/>
                <a:ea typeface="微软雅黑" panose="020B0503020204020204" pitchFamily="34" charset="-122"/>
              </a:rPr>
              <a:t>站起来</a:t>
            </a:r>
            <a:r>
              <a:rPr lang="zh-CN" altLang="en-US" dirty="0">
                <a:solidFill>
                  <a:schemeClr val="tx1"/>
                </a:solidFill>
                <a:latin typeface="Arial" panose="020B0604020202020204" pitchFamily="34" charset="0"/>
                <a:ea typeface="微软雅黑" panose="020B0503020204020204" pitchFamily="34" charset="-122"/>
              </a:rPr>
              <a:t>）：什么是马克思主义</a:t>
            </a:r>
            <a:r>
              <a:rPr lang="en-US" altLang="zh-CN">
                <a:solidFill>
                  <a:schemeClr val="tx1"/>
                </a:solidFill>
                <a:latin typeface="Arial" panose="020B0604020202020204" pitchFamily="34" charset="0"/>
                <a:ea typeface="微软雅黑" panose="020B0503020204020204" pitchFamily="34" charset="-122"/>
              </a:rPr>
              <a:t>,</a:t>
            </a:r>
            <a:r>
              <a:rPr lang="zh-CN" altLang="en-US" dirty="0">
                <a:solidFill>
                  <a:schemeClr val="tx1"/>
                </a:solidFill>
                <a:latin typeface="Arial" panose="020B0604020202020204" pitchFamily="34" charset="0"/>
                <a:ea typeface="微软雅黑" panose="020B0503020204020204" pitchFamily="34" charset="-122"/>
              </a:rPr>
              <a:t>怎样对待马克思主义？</a:t>
            </a:r>
            <a:endParaRPr lang="zh-CN" altLang="en-US" dirty="0">
              <a:solidFill>
                <a:schemeClr val="tx1"/>
              </a:solidFill>
              <a:latin typeface="Arial" panose="020B0604020202020204" pitchFamily="34" charset="0"/>
              <a:ea typeface="微软雅黑" panose="020B0503020204020204" pitchFamily="34" charset="-122"/>
            </a:endParaRPr>
          </a:p>
          <a:p>
            <a:r>
              <a:rPr lang="zh-CN" altLang="en-US" dirty="0">
                <a:solidFill>
                  <a:schemeClr val="folHlink"/>
                </a:solidFill>
                <a:latin typeface="Arial" panose="020B0604020202020204" pitchFamily="34" charset="0"/>
                <a:ea typeface="微软雅黑" panose="020B0503020204020204" pitchFamily="34" charset="-122"/>
              </a:rPr>
              <a:t>邓小平理论</a:t>
            </a:r>
            <a:r>
              <a:rPr lang="zh-CN" altLang="en-US" dirty="0">
                <a:solidFill>
                  <a:schemeClr val="tx1"/>
                </a:solidFill>
                <a:latin typeface="Arial" panose="020B0604020202020204" pitchFamily="34" charset="0"/>
                <a:ea typeface="微软雅黑" panose="020B0503020204020204" pitchFamily="34" charset="-122"/>
              </a:rPr>
              <a:t>（</a:t>
            </a:r>
            <a:r>
              <a:rPr lang="zh-CN" altLang="en-US" dirty="0">
                <a:solidFill>
                  <a:srgbClr val="0066CC"/>
                </a:solidFill>
                <a:latin typeface="Arial" panose="020B0604020202020204" pitchFamily="34" charset="0"/>
                <a:ea typeface="微软雅黑" panose="020B0503020204020204" pitchFamily="34" charset="-122"/>
              </a:rPr>
              <a:t>富起来</a:t>
            </a:r>
            <a:r>
              <a:rPr lang="zh-CN" altLang="en-US" dirty="0">
                <a:solidFill>
                  <a:schemeClr val="tx1"/>
                </a:solidFill>
                <a:latin typeface="Arial" panose="020B0604020202020204" pitchFamily="34" charset="0"/>
                <a:ea typeface="微软雅黑" panose="020B0503020204020204" pitchFamily="34" charset="-122"/>
              </a:rPr>
              <a:t>）：什么是社会主义？怎样建设社会主义？</a:t>
            </a:r>
            <a:endParaRPr lang="zh-CN" altLang="en-US" dirty="0">
              <a:solidFill>
                <a:schemeClr val="tx1"/>
              </a:solidFill>
              <a:latin typeface="Arial" panose="020B0604020202020204" pitchFamily="34" charset="0"/>
              <a:ea typeface="微软雅黑" panose="020B0503020204020204" pitchFamily="34" charset="-122"/>
            </a:endParaRPr>
          </a:p>
          <a:p>
            <a:r>
              <a:rPr lang="zh-CN" altLang="en-US" dirty="0">
                <a:solidFill>
                  <a:schemeClr val="folHlink"/>
                </a:solidFill>
                <a:latin typeface="Arial" panose="020B0604020202020204" pitchFamily="34" charset="0"/>
                <a:ea typeface="微软雅黑" panose="020B0503020204020204" pitchFamily="34" charset="-122"/>
              </a:rPr>
              <a:t>习近平新时代中国特色社会主义思想</a:t>
            </a:r>
            <a:r>
              <a:rPr lang="zh-CN" altLang="en-US" dirty="0">
                <a:solidFill>
                  <a:schemeClr val="tx1"/>
                </a:solidFill>
                <a:latin typeface="Arial" panose="020B0604020202020204" pitchFamily="34" charset="0"/>
                <a:ea typeface="微软雅黑" panose="020B0503020204020204" pitchFamily="34" charset="-122"/>
              </a:rPr>
              <a:t>（</a:t>
            </a:r>
            <a:r>
              <a:rPr lang="zh-CN" altLang="en-US" dirty="0">
                <a:solidFill>
                  <a:srgbClr val="0066CC"/>
                </a:solidFill>
                <a:latin typeface="Arial" panose="020B0604020202020204" pitchFamily="34" charset="0"/>
                <a:ea typeface="微软雅黑" panose="020B0503020204020204" pitchFamily="34" charset="-122"/>
              </a:rPr>
              <a:t>强起来</a:t>
            </a:r>
            <a:r>
              <a:rPr lang="zh-CN" altLang="en-US" dirty="0">
                <a:solidFill>
                  <a:schemeClr val="tx1"/>
                </a:solidFill>
                <a:latin typeface="Arial" panose="020B0604020202020204" pitchFamily="34" charset="0"/>
                <a:ea typeface="微软雅黑" panose="020B0503020204020204" pitchFamily="34" charset="-122"/>
              </a:rPr>
              <a:t>）：</a:t>
            </a:r>
            <a:r>
              <a:rPr lang="zh-CN" altLang="en-US" dirty="0">
                <a:solidFill>
                  <a:srgbClr val="0033CC"/>
                </a:solidFill>
                <a:latin typeface="Arial" panose="020B0604020202020204" pitchFamily="34" charset="0"/>
                <a:ea typeface="微软雅黑" panose="020B0503020204020204" pitchFamily="34" charset="-122"/>
              </a:rPr>
              <a:t>新时代</a:t>
            </a:r>
            <a:r>
              <a:rPr lang="zh-CN" altLang="en-US" dirty="0">
                <a:solidFill>
                  <a:schemeClr val="tx1"/>
                </a:solidFill>
                <a:latin typeface="Arial" panose="020B0604020202020204" pitchFamily="34" charset="0"/>
                <a:ea typeface="微软雅黑" panose="020B0503020204020204" pitchFamily="34" charset="-122"/>
              </a:rPr>
              <a:t>坚持和发展什么样的社会主义，怎样坚持和发展社会主义？</a:t>
            </a:r>
            <a:endParaRPr lang="zh-CN" altLang="en-US" dirty="0">
              <a:solidFill>
                <a:schemeClr val="tx1"/>
              </a:solidFill>
              <a:latin typeface="Arial" panose="020B0604020202020204" pitchFamily="34" charset="0"/>
              <a:ea typeface="微软雅黑" panose="020B0503020204020204" pitchFamily="34" charset="-122"/>
            </a:endParaRPr>
          </a:p>
        </p:txBody>
      </p:sp>
    </p:spTree>
  </p:cSld>
  <p:clrMapOvr>
    <a:masterClrMapping/>
  </p:clrMapOvr>
  <p:transition spd="med">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29" name="标题 1"/>
          <p:cNvSpPr>
            <a:spLocks noGrp="1"/>
          </p:cNvSpPr>
          <p:nvPr>
            <p:ph type="title"/>
          </p:nvPr>
        </p:nvSpPr>
        <p:spPr/>
        <p:txBody>
          <a:bodyPr anchor="ctr"/>
          <a:p>
            <a:endParaRPr lang="zh-CN" altLang="en-US"/>
          </a:p>
        </p:txBody>
      </p:sp>
      <p:sp>
        <p:nvSpPr>
          <p:cNvPr id="48130" name="内容占位符 2"/>
          <p:cNvSpPr>
            <a:spLocks noGrp="1"/>
          </p:cNvSpPr>
          <p:nvPr>
            <p:ph sz="half" idx="1"/>
          </p:nvPr>
        </p:nvSpPr>
        <p:spPr>
          <a:xfrm>
            <a:off x="457200" y="1600200"/>
            <a:ext cx="7410450" cy="4525963"/>
          </a:xfrm>
        </p:spPr>
        <p:txBody>
          <a:bodyPr anchor="t"/>
          <a:p>
            <a:pPr eaLnBrk="1" latinLnBrk="0" hangingPunct="1">
              <a:lnSpc>
                <a:spcPct val="150000"/>
              </a:lnSpc>
              <a:spcBef>
                <a:spcPct val="0"/>
              </a:spcBef>
            </a:pPr>
            <a:r>
              <a:rPr lang="zh-CN" altLang="zh-CN" b="1">
                <a:latin typeface="+mn-lt"/>
                <a:ea typeface="+mn-ea"/>
                <a:cs typeface="+mn-cs"/>
              </a:rPr>
              <a:t>新时代需要指导思想的与时俱进－习近平新时代中国特色社会主义思想　</a:t>
            </a:r>
            <a:endParaRPr lang="zh-CN" altLang="zh-CN" b="1">
              <a:latin typeface="+mn-lt"/>
              <a:ea typeface="+mn-ea"/>
              <a:cs typeface="+mn-cs"/>
            </a:endParaRPr>
          </a:p>
        </p:txBody>
      </p:sp>
      <p:sp>
        <p:nvSpPr>
          <p:cNvPr id="48131" name="内容占位符 3"/>
          <p:cNvSpPr>
            <a:spLocks noGrp="1"/>
          </p:cNvSpPr>
          <p:nvPr>
            <p:ph sz="half" idx="2"/>
          </p:nvPr>
        </p:nvSpPr>
        <p:spPr/>
        <p:txBody>
          <a:bodyPr anchor="t"/>
          <a:p>
            <a:endParaRPr lang="zh-CN" altLang="en-US">
              <a:latin typeface="+mn-lt"/>
              <a:ea typeface="+mn-ea"/>
              <a:cs typeface="+mn-cs"/>
            </a:endParaRPr>
          </a:p>
        </p:txBody>
      </p:sp>
    </p:spTree>
  </p:cSld>
  <p:clrMapOvr>
    <a:masterClrMapping/>
  </p:clrMapOvr>
  <p:transition spd="med">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431800"/>
            <a:ext cx="8229600" cy="1168400"/>
          </a:xfrm>
          <a:solidFill>
            <a:schemeClr val="lt1"/>
          </a:solidFill>
          <a:ln w="25400">
            <a:solidFill>
              <a:schemeClr val="accent2"/>
            </a:solidFill>
          </a:ln>
        </p:spPr>
        <p:style>
          <a:lnRef idx="2">
            <a:schemeClr val="accent2"/>
          </a:lnRef>
          <a:fillRef idx="1">
            <a:schemeClr val="lt1"/>
          </a:fillRef>
          <a:effectRef idx="0">
            <a:schemeClr val="accent2"/>
          </a:effectRef>
          <a:fontRef idx="minor">
            <a:schemeClr val="dk1"/>
          </a:fontRef>
        </p:style>
        <p:txBody>
          <a:bodyPr/>
          <a:p>
            <a:pPr fontAlgn="base"/>
            <a:r>
              <a:rPr lang="zh-CN" altLang="en-US" sz="3200" b="1" strike="noStrike" noProof="1" dirty="0">
                <a:solidFill>
                  <a:srgbClr val="0033CC"/>
                </a:solidFill>
                <a:latin typeface="黑体" panose="02010609060101010101" pitchFamily="49" charset="-122"/>
                <a:ea typeface="黑体" panose="02010609060101010101" pitchFamily="49" charset="-122"/>
                <a:sym typeface="+mn-ea"/>
              </a:rPr>
              <a:t>（二）调整完善了中国特色社会主义事业总体布局和第二个百年奋斗目标方面</a:t>
            </a:r>
            <a:endParaRPr lang="zh-CN" altLang="en-US" sz="3200" b="1" strike="noStrike" noProof="1" dirty="0">
              <a:solidFill>
                <a:srgbClr val="0033CC"/>
              </a:solidFill>
              <a:latin typeface="黑体" panose="02010609060101010101" pitchFamily="49" charset="-122"/>
              <a:ea typeface="黑体" panose="02010609060101010101" pitchFamily="49" charset="-122"/>
              <a:sym typeface="+mn-ea"/>
            </a:endParaRPr>
          </a:p>
        </p:txBody>
      </p:sp>
      <p:sp>
        <p:nvSpPr>
          <p:cNvPr id="3" name="内容占位符 2"/>
          <p:cNvSpPr>
            <a:spLocks noGrp="1"/>
          </p:cNvSpPr>
          <p:nvPr>
            <p:ph sz="half" idx="1"/>
          </p:nvPr>
        </p:nvSpPr>
        <p:spPr>
          <a:xfrm>
            <a:off x="457200" y="1912938"/>
            <a:ext cx="4038600" cy="4781550"/>
          </a:xfrm>
          <a:solidFill>
            <a:schemeClr val="lt1"/>
          </a:solidFill>
          <a:ln w="25400">
            <a:solidFill>
              <a:schemeClr val="dk1"/>
            </a:solidFill>
          </a:ln>
        </p:spPr>
        <p:style>
          <a:lnRef idx="2">
            <a:schemeClr val="dk1"/>
          </a:lnRef>
          <a:fillRef idx="1">
            <a:schemeClr val="lt1"/>
          </a:fillRef>
          <a:effectRef idx="0">
            <a:schemeClr val="dk1"/>
          </a:effectRef>
          <a:fontRef idx="minor">
            <a:schemeClr val="dk1"/>
          </a:fontRef>
        </p:style>
        <p:txBody>
          <a:bodyPr/>
          <a:p>
            <a:pPr marL="0" indent="0" eaLnBrk="1" fontAlgn="base" latinLnBrk="0" hangingPunct="1">
              <a:lnSpc>
                <a:spcPts val="3380"/>
              </a:lnSpc>
              <a:spcBef>
                <a:spcPts val="0"/>
              </a:spcBef>
              <a:buNone/>
            </a:pPr>
            <a:r>
              <a:rPr lang="zh-CN" altLang="en-US" sz="2400" b="1" strike="noStrike" noProof="1"/>
              <a:t>宪法序言第七自然段中“推动物质文明、政治文明和精神文明协调发展，把我国建设成为富强、民主、文明的社会主义国家”</a:t>
            </a:r>
            <a:endParaRPr lang="zh-CN" altLang="en-US" sz="2400" b="1" strike="noStrike" noProof="1"/>
          </a:p>
        </p:txBody>
      </p:sp>
      <p:sp>
        <p:nvSpPr>
          <p:cNvPr id="4" name="内容占位符 3"/>
          <p:cNvSpPr>
            <a:spLocks noGrp="1"/>
          </p:cNvSpPr>
          <p:nvPr>
            <p:ph sz="half" idx="2"/>
          </p:nvPr>
        </p:nvSpPr>
        <p:spPr>
          <a:xfrm>
            <a:off x="4648200" y="1855788"/>
            <a:ext cx="4038600" cy="4840288"/>
          </a:xfrm>
          <a:solidFill>
            <a:schemeClr val="lt1"/>
          </a:solidFill>
          <a:ln w="25400">
            <a:solidFill>
              <a:schemeClr val="accent2"/>
            </a:solidFill>
          </a:ln>
        </p:spPr>
        <p:style>
          <a:lnRef idx="2">
            <a:schemeClr val="accent2"/>
          </a:lnRef>
          <a:fillRef idx="1">
            <a:schemeClr val="lt1"/>
          </a:fillRef>
          <a:effectRef idx="0">
            <a:schemeClr val="accent2"/>
          </a:effectRef>
          <a:fontRef idx="minor">
            <a:schemeClr val="dk1"/>
          </a:fontRef>
        </p:style>
        <p:txBody>
          <a:bodyPr/>
          <a:p>
            <a:pPr marL="0" indent="0" eaLnBrk="1" fontAlgn="base" latinLnBrk="0" hangingPunct="1">
              <a:lnSpc>
                <a:spcPts val="3380"/>
              </a:lnSpc>
              <a:spcBef>
                <a:spcPts val="0"/>
              </a:spcBef>
              <a:buNone/>
            </a:pPr>
            <a:r>
              <a:rPr lang="zh-CN" altLang="en-US" sz="2400" b="1" strike="noStrike" noProof="1"/>
              <a:t>“推动物质文明、政治文明、精神文明、</a:t>
            </a:r>
            <a:r>
              <a:rPr lang="zh-CN" altLang="en-US" sz="2400" b="1" strike="noStrike" noProof="1">
                <a:solidFill>
                  <a:srgbClr val="FF0000"/>
                </a:solidFill>
              </a:rPr>
              <a:t>社会文明、生态文明</a:t>
            </a:r>
            <a:r>
              <a:rPr lang="zh-CN" altLang="en-US" sz="2400" b="1" strike="noStrike" noProof="1"/>
              <a:t>协调发展，把我国建设成为富强民主文明</a:t>
            </a:r>
            <a:r>
              <a:rPr lang="zh-CN" altLang="en-US" sz="2400" b="1" strike="noStrike" noProof="1">
                <a:solidFill>
                  <a:srgbClr val="FF0000"/>
                </a:solidFill>
              </a:rPr>
              <a:t>和谐美丽</a:t>
            </a:r>
            <a:r>
              <a:rPr lang="zh-CN" altLang="en-US" sz="2400" b="1" strike="noStrike" noProof="1"/>
              <a:t>的社会主义现代化强国，</a:t>
            </a:r>
            <a:r>
              <a:rPr lang="zh-CN" altLang="en-US" sz="2400" b="1" strike="noStrike" noProof="1">
                <a:solidFill>
                  <a:srgbClr val="FF0000"/>
                </a:solidFill>
              </a:rPr>
              <a:t>实现中华民族伟大复兴”</a:t>
            </a:r>
            <a:r>
              <a:rPr lang="zh-CN" altLang="en-US" sz="2400" b="1" strike="noStrike" noProof="1"/>
              <a:t>。</a:t>
            </a:r>
            <a:endParaRPr lang="zh-CN" altLang="en-US" sz="2400" b="1" strike="noStrike" noProof="1"/>
          </a:p>
          <a:p>
            <a:pPr marL="0" indent="0" eaLnBrk="1" fontAlgn="base" latinLnBrk="0" hangingPunct="1">
              <a:lnSpc>
                <a:spcPts val="3380"/>
              </a:lnSpc>
              <a:spcBef>
                <a:spcPts val="0"/>
              </a:spcBef>
              <a:buNone/>
            </a:pPr>
            <a:r>
              <a:rPr lang="zh-CN" altLang="en-US" sz="2400" b="1" strike="noStrike" noProof="1"/>
              <a:t>在宪法第三章“国家机构”第三节第八十九条第六项“领导和管理经济工作和城乡建设”后面</a:t>
            </a:r>
            <a:r>
              <a:rPr lang="zh-CN" altLang="en-US" sz="2400" b="1" strike="noStrike" noProof="1">
                <a:solidFill>
                  <a:srgbClr val="FF0000"/>
                </a:solidFill>
              </a:rPr>
              <a:t>增加“生态文明建设”</a:t>
            </a:r>
            <a:r>
              <a:rPr lang="zh-CN" altLang="en-US" sz="2400" b="1" strike="noStrike" noProof="1"/>
              <a:t>的内容。</a:t>
            </a:r>
            <a:endParaRPr lang="zh-CN" altLang="en-US" sz="2400" b="1" strike="noStrike" noProof="1"/>
          </a:p>
        </p:txBody>
      </p:sp>
    </p:spTree>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Rectangle 2"/>
          <p:cNvSpPr>
            <a:spLocks noGrp="1"/>
          </p:cNvSpPr>
          <p:nvPr>
            <p:ph type="title"/>
          </p:nvPr>
        </p:nvSpPr>
        <p:spPr/>
        <p:txBody>
          <a:bodyPr wrap="square" lIns="91440" tIns="45720" rIns="91440" bIns="45720" anchor="ctr"/>
          <a:p>
            <a:pPr eaLnBrk="1" hangingPunct="1"/>
            <a:r>
              <a:rPr lang="zh-CN" altLang="en-US" b="1" dirty="0">
                <a:solidFill>
                  <a:schemeClr val="folHlink"/>
                </a:solidFill>
                <a:latin typeface="黑体" panose="02010609060101010101" pitchFamily="49" charset="-122"/>
                <a:ea typeface="黑体" panose="02010609060101010101" pitchFamily="49" charset="-122"/>
              </a:rPr>
              <a:t>基本框架</a:t>
            </a:r>
            <a:endParaRPr lang="zh-CN" altLang="zh-CN" b="1" dirty="0">
              <a:solidFill>
                <a:schemeClr val="folHlink"/>
              </a:solidFill>
              <a:latin typeface="黑体" panose="02010609060101010101" pitchFamily="49" charset="-122"/>
              <a:ea typeface="黑体" panose="02010609060101010101" pitchFamily="49" charset="-122"/>
            </a:endParaRPr>
          </a:p>
        </p:txBody>
      </p:sp>
      <p:sp>
        <p:nvSpPr>
          <p:cNvPr id="5122" name="Rectangle 3"/>
          <p:cNvSpPr>
            <a:spLocks noGrp="1"/>
          </p:cNvSpPr>
          <p:nvPr>
            <p:ph idx="1"/>
          </p:nvPr>
        </p:nvSpPr>
        <p:spPr>
          <a:xfrm>
            <a:off x="1111250" y="1412875"/>
            <a:ext cx="6978650" cy="4713288"/>
          </a:xfrm>
        </p:spPr>
        <p:txBody>
          <a:bodyPr wrap="square" lIns="91440" tIns="45720" rIns="91440" bIns="45720" anchor="t"/>
          <a:p>
            <a:pPr marL="0" indent="0" eaLnBrk="1" fontAlgn="base" hangingPunct="1">
              <a:lnSpc>
                <a:spcPct val="150000"/>
              </a:lnSpc>
              <a:buNone/>
            </a:pPr>
            <a:r>
              <a:rPr lang="zh-CN" altLang="en-US" b="1" strike="noStrike" noProof="1" dirty="0">
                <a:latin typeface="黑体" panose="02010609060101010101" pitchFamily="49" charset="-122"/>
                <a:ea typeface="黑体" panose="02010609060101010101" pitchFamily="49" charset="-122"/>
              </a:rPr>
              <a:t>一、宪法是什么？</a:t>
            </a:r>
            <a:endParaRPr lang="zh-CN" altLang="en-US" b="1" strike="noStrike" noProof="1" dirty="0">
              <a:latin typeface="黑体" panose="02010609060101010101" pitchFamily="49" charset="-122"/>
              <a:ea typeface="黑体" panose="02010609060101010101" pitchFamily="49" charset="-122"/>
            </a:endParaRPr>
          </a:p>
          <a:p>
            <a:pPr marL="0" indent="0" eaLnBrk="1" fontAlgn="base" hangingPunct="1">
              <a:lnSpc>
                <a:spcPct val="150000"/>
              </a:lnSpc>
              <a:buNone/>
            </a:pPr>
            <a:r>
              <a:rPr lang="zh-CN" altLang="en-US" b="1" strike="noStrike" noProof="1" dirty="0">
                <a:latin typeface="黑体" panose="02010609060101010101" pitchFamily="49" charset="-122"/>
                <a:ea typeface="黑体" panose="02010609060101010101" pitchFamily="49" charset="-122"/>
              </a:rPr>
              <a:t>二、为什么要修宪？</a:t>
            </a:r>
            <a:endParaRPr lang="en-US" altLang="zh-CN" b="1" strike="noStrike" noProof="1">
              <a:latin typeface="黑体" panose="02010609060101010101" pitchFamily="49" charset="-122"/>
              <a:ea typeface="黑体" panose="02010609060101010101" pitchFamily="49" charset="-122"/>
            </a:endParaRPr>
          </a:p>
          <a:p>
            <a:pPr marL="0" indent="0" eaLnBrk="1" fontAlgn="base" hangingPunct="1">
              <a:lnSpc>
                <a:spcPct val="150000"/>
              </a:lnSpc>
              <a:buNone/>
            </a:pPr>
            <a:r>
              <a:rPr lang="zh-CN" altLang="en-US" b="1" strike="noStrike" noProof="1" dirty="0">
                <a:latin typeface="黑体" panose="02010609060101010101" pitchFamily="49" charset="-122"/>
                <a:ea typeface="黑体" panose="02010609060101010101" pitchFamily="49" charset="-122"/>
              </a:rPr>
              <a:t>三、此次修宪的主要内容</a:t>
            </a:r>
            <a:endParaRPr lang="en-US" altLang="zh-CN" b="1" strike="noStrike" noProof="1">
              <a:latin typeface="黑体" panose="02010609060101010101" pitchFamily="49" charset="-122"/>
              <a:ea typeface="黑体" panose="02010609060101010101" pitchFamily="49" charset="-122"/>
            </a:endParaRPr>
          </a:p>
          <a:p>
            <a:pPr eaLnBrk="1" fontAlgn="base" hangingPunct="1">
              <a:lnSpc>
                <a:spcPct val="150000"/>
              </a:lnSpc>
            </a:pPr>
            <a:endParaRPr lang="zh-CN" altLang="en-US" b="1" strike="noStrike" noProof="1" dirty="0">
              <a:latin typeface="黑体" panose="02010609060101010101" pitchFamily="49" charset="-122"/>
              <a:ea typeface="黑体" panose="02010609060101010101" pitchFamily="49" charset="-122"/>
            </a:endParaRPr>
          </a:p>
        </p:txBody>
      </p:sp>
    </p:spTree>
  </p:cSld>
  <p:clrMapOvr>
    <a:masterClrMapping/>
  </p:clrMapOvr>
  <p:transition spd="med">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1" name="标题 1"/>
          <p:cNvSpPr>
            <a:spLocks noGrp="1"/>
          </p:cNvSpPr>
          <p:nvPr>
            <p:ph type="title"/>
          </p:nvPr>
        </p:nvSpPr>
        <p:spPr/>
        <p:txBody>
          <a:bodyPr anchor="ctr"/>
          <a:p>
            <a:endParaRPr lang="zh-CN" altLang="en-US"/>
          </a:p>
        </p:txBody>
      </p:sp>
      <p:sp>
        <p:nvSpPr>
          <p:cNvPr id="51202" name="内容占位符 2"/>
          <p:cNvSpPr>
            <a:spLocks noGrp="1"/>
          </p:cNvSpPr>
          <p:nvPr>
            <p:ph idx="1"/>
          </p:nvPr>
        </p:nvSpPr>
        <p:spPr>
          <a:xfrm>
            <a:off x="457200" y="931863"/>
            <a:ext cx="8229600" cy="5194300"/>
          </a:xfrm>
        </p:spPr>
        <p:txBody>
          <a:bodyPr anchor="t"/>
          <a:p>
            <a:pPr marL="0" indent="0" eaLnBrk="1" latinLnBrk="0" hangingPunct="1">
              <a:lnSpc>
                <a:spcPts val="3475"/>
              </a:lnSpc>
              <a:spcBef>
                <a:spcPct val="0"/>
              </a:spcBef>
              <a:buNone/>
            </a:pPr>
            <a:r>
              <a:rPr lang="zh-CN" altLang="en-US" sz="2400" b="1"/>
              <a:t>主要考虑是：从“物质文明、政治文明和精神文明协调发展”到“物质文明、政治文明、精神文明、社会文明、生态文明协调发展”</a:t>
            </a:r>
            <a:r>
              <a:rPr lang="zh-CN" altLang="en-US" sz="2400" b="1">
                <a:solidFill>
                  <a:srgbClr val="0033CC"/>
                </a:solidFill>
              </a:rPr>
              <a:t>是我们党对社会主义建设规律认识的深化，是对中国特色社会主义总体布局的丰富和完善</a:t>
            </a:r>
            <a:r>
              <a:rPr lang="zh-CN" altLang="en-US" sz="2400" b="1"/>
              <a:t>。“把我国建设成为富强民主文明和谐美丽的社会主义现代化强国，实现中华民族伟大复兴”</a:t>
            </a:r>
            <a:r>
              <a:rPr lang="zh-CN" altLang="en-US" sz="2400" b="1">
                <a:solidFill>
                  <a:srgbClr val="0033CC"/>
                </a:solidFill>
              </a:rPr>
              <a:t>是党的十九大确立的奋斗目标</a:t>
            </a:r>
            <a:r>
              <a:rPr lang="zh-CN" altLang="en-US" sz="2400" b="1"/>
              <a:t>。作这样的修改，</a:t>
            </a:r>
            <a:r>
              <a:rPr lang="zh-CN" altLang="en-US" sz="2400" b="1">
                <a:solidFill>
                  <a:srgbClr val="0033CC"/>
                </a:solidFill>
              </a:rPr>
              <a:t>在表述上与党的十九大报告相一致</a:t>
            </a:r>
            <a:r>
              <a:rPr lang="zh-CN" altLang="en-US" sz="2400" b="1"/>
              <a:t>，</a:t>
            </a:r>
            <a:r>
              <a:rPr lang="zh-CN" altLang="en-US" sz="2400"/>
              <a:t>有利于</a:t>
            </a:r>
            <a:r>
              <a:rPr lang="zh-CN" altLang="en-US" sz="2400" b="1"/>
              <a:t>引导全党全国人民把握规律，科学布局。在新时代不断开创党和国家事业发展新局面，齐心协力为实现两个一百年奋斗目标，实现中华民族伟大复兴的中国梦而不懈奋斗。</a:t>
            </a:r>
            <a:endParaRPr lang="zh-CN" altLang="en-US" sz="2400" b="1"/>
          </a:p>
        </p:txBody>
      </p:sp>
    </p:spTree>
  </p:cSld>
  <p:clrMapOvr>
    <a:masterClrMapping/>
  </p:clrMapOvr>
  <p:transition spd="med">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solidFill>
            <a:schemeClr val="lt1"/>
          </a:solidFill>
          <a:ln w="25400">
            <a:solidFill>
              <a:schemeClr val="accent2"/>
            </a:solidFill>
          </a:ln>
        </p:spPr>
        <p:style>
          <a:lnRef idx="2">
            <a:schemeClr val="accent2"/>
          </a:lnRef>
          <a:fillRef idx="1">
            <a:schemeClr val="lt1"/>
          </a:fillRef>
          <a:effectRef idx="0">
            <a:schemeClr val="accent2"/>
          </a:effectRef>
          <a:fontRef idx="minor">
            <a:schemeClr val="dk1"/>
          </a:fontRef>
        </p:style>
        <p:txBody>
          <a:bodyPr/>
          <a:p>
            <a:pPr fontAlgn="base"/>
            <a:r>
              <a:rPr lang="zh-CN" altLang="en-US" sz="3600" b="1" strike="noStrike" noProof="1" dirty="0">
                <a:solidFill>
                  <a:srgbClr val="0033CC"/>
                </a:solidFill>
                <a:uFillTx/>
                <a:ea typeface="黑体" panose="02010609060101010101" pitchFamily="49" charset="-122"/>
                <a:sym typeface="+mn-ea"/>
              </a:rPr>
              <a:t>（三）完善全面依法治国和宪法实施</a:t>
            </a:r>
            <a:endParaRPr lang="zh-CN" altLang="en-US" sz="3600" b="1" strike="noStrike" noProof="1" dirty="0">
              <a:solidFill>
                <a:srgbClr val="0033CC"/>
              </a:solidFill>
              <a:uFillTx/>
              <a:ea typeface="黑体" panose="02010609060101010101" pitchFamily="49" charset="-122"/>
              <a:sym typeface="+mn-ea"/>
            </a:endParaRPr>
          </a:p>
        </p:txBody>
      </p:sp>
      <p:sp>
        <p:nvSpPr>
          <p:cNvPr id="3" name="内容占位符 2"/>
          <p:cNvSpPr>
            <a:spLocks noGrp="1"/>
          </p:cNvSpPr>
          <p:nvPr>
            <p:ph sz="half" idx="1"/>
          </p:nvPr>
        </p:nvSpPr>
        <p:spPr>
          <a:xfrm>
            <a:off x="457200" y="1927225"/>
            <a:ext cx="4038600" cy="4198938"/>
          </a:xfrm>
          <a:solidFill>
            <a:schemeClr val="lt1"/>
          </a:solidFill>
          <a:ln w="25400">
            <a:solidFill>
              <a:schemeClr val="accent2"/>
            </a:solidFill>
          </a:ln>
        </p:spPr>
        <p:style>
          <a:lnRef idx="2">
            <a:schemeClr val="accent2"/>
          </a:lnRef>
          <a:fillRef idx="1">
            <a:schemeClr val="lt1"/>
          </a:fillRef>
          <a:effectRef idx="0">
            <a:schemeClr val="accent2"/>
          </a:effectRef>
          <a:fontRef idx="minor">
            <a:schemeClr val="dk1"/>
          </a:fontRef>
        </p:style>
        <p:txBody>
          <a:bodyPr/>
          <a:p>
            <a:pPr marL="0" indent="0" eaLnBrk="1" fontAlgn="base" latinLnBrk="0" hangingPunct="1">
              <a:lnSpc>
                <a:spcPct val="150000"/>
              </a:lnSpc>
              <a:spcBef>
                <a:spcPts val="0"/>
              </a:spcBef>
              <a:buNone/>
            </a:pPr>
            <a:r>
              <a:rPr lang="zh-CN" altLang="en-US" sz="2400" b="1" strike="noStrike" noProof="1"/>
              <a:t>序言第七自然段中“健全社会主义</a:t>
            </a:r>
            <a:r>
              <a:rPr lang="zh-CN" altLang="en-US" sz="2400" b="1" strike="noStrike" noProof="1">
                <a:solidFill>
                  <a:schemeClr val="accent2"/>
                </a:solidFill>
              </a:rPr>
              <a:t>法制</a:t>
            </a:r>
            <a:r>
              <a:rPr lang="zh-CN" altLang="en-US" sz="2400" b="1" strike="noStrike" noProof="1"/>
              <a:t>”</a:t>
            </a:r>
            <a:endParaRPr lang="zh-CN" altLang="en-US" sz="2400" b="1" strike="noStrike" noProof="1"/>
          </a:p>
        </p:txBody>
      </p:sp>
      <p:sp>
        <p:nvSpPr>
          <p:cNvPr id="4" name="内容占位符 3"/>
          <p:cNvSpPr>
            <a:spLocks noGrp="1"/>
          </p:cNvSpPr>
          <p:nvPr>
            <p:ph sz="half" idx="2"/>
          </p:nvPr>
        </p:nvSpPr>
        <p:spPr>
          <a:xfrm>
            <a:off x="4648200" y="1927225"/>
            <a:ext cx="4038600" cy="4198938"/>
          </a:xfrm>
          <a:solidFill>
            <a:schemeClr val="lt1"/>
          </a:solidFill>
          <a:ln w="25400">
            <a:solidFill>
              <a:schemeClr val="accent2"/>
            </a:solidFill>
          </a:ln>
        </p:spPr>
        <p:style>
          <a:lnRef idx="2">
            <a:schemeClr val="accent2"/>
          </a:lnRef>
          <a:fillRef idx="1">
            <a:schemeClr val="lt1"/>
          </a:fillRef>
          <a:effectRef idx="0">
            <a:schemeClr val="accent2"/>
          </a:effectRef>
          <a:fontRef idx="minor">
            <a:schemeClr val="dk1"/>
          </a:fontRef>
        </p:style>
        <p:txBody>
          <a:bodyPr/>
          <a:p>
            <a:pPr marL="0" indent="0" fontAlgn="base">
              <a:buNone/>
            </a:pPr>
            <a:r>
              <a:rPr lang="zh-CN" altLang="en-US" sz="2400" b="1" strike="noStrike" noProof="1">
                <a:sym typeface="+mn-ea"/>
              </a:rPr>
              <a:t>“健全社会主义</a:t>
            </a:r>
            <a:r>
              <a:rPr lang="zh-CN" altLang="en-US" sz="2400" b="1" strike="noStrike" noProof="1">
                <a:solidFill>
                  <a:srgbClr val="FF0000"/>
                </a:solidFill>
                <a:sym typeface="+mn-ea"/>
              </a:rPr>
              <a:t>法治</a:t>
            </a:r>
            <a:r>
              <a:rPr lang="zh-CN" altLang="en-US" sz="2400" b="1" strike="noStrike" noProof="1">
                <a:sym typeface="+mn-ea"/>
              </a:rPr>
              <a:t>”</a:t>
            </a:r>
            <a:endParaRPr lang="zh-CN" altLang="en-US" sz="2400" b="1" strike="noStrike" noProof="1">
              <a:sym typeface="+mn-ea"/>
            </a:endParaRPr>
          </a:p>
          <a:p>
            <a:pPr marL="0" indent="0" fontAlgn="base">
              <a:buNone/>
            </a:pPr>
            <a:endParaRPr lang="zh-CN" altLang="en-US" sz="2400" b="1" strike="noStrike" noProof="1">
              <a:sym typeface="+mn-ea"/>
            </a:endParaRPr>
          </a:p>
          <a:p>
            <a:pPr marL="0" indent="0" eaLnBrk="1" fontAlgn="base" latinLnBrk="0" hangingPunct="1">
              <a:lnSpc>
                <a:spcPts val="3380"/>
              </a:lnSpc>
              <a:spcBef>
                <a:spcPts val="0"/>
              </a:spcBef>
              <a:buNone/>
            </a:pPr>
            <a:r>
              <a:rPr lang="zh-CN" altLang="en-US" sz="2400" b="1" strike="noStrike" noProof="1">
                <a:sym typeface="+mn-ea"/>
              </a:rPr>
              <a:t>在宪法第一章总纲二十七条增加一款作为第三款：作为第三款：“国家工作人员就职时应当依照法律规定公开进行</a:t>
            </a:r>
            <a:r>
              <a:rPr lang="zh-CN" altLang="en-US" sz="2400" b="1" strike="noStrike" noProof="1">
                <a:solidFill>
                  <a:srgbClr val="FF0000"/>
                </a:solidFill>
                <a:sym typeface="+mn-ea"/>
              </a:rPr>
              <a:t>宪法宣誓</a:t>
            </a:r>
            <a:r>
              <a:rPr lang="zh-CN" altLang="en-US" sz="2400" b="1" strike="noStrike" noProof="1">
                <a:sym typeface="+mn-ea"/>
              </a:rPr>
              <a:t>”</a:t>
            </a:r>
            <a:endParaRPr lang="zh-CN" altLang="en-US" sz="2400" b="1" strike="noStrike" noProof="1">
              <a:sym typeface="+mn-ea"/>
            </a:endParaRPr>
          </a:p>
          <a:p>
            <a:pPr fontAlgn="base"/>
            <a:endParaRPr lang="zh-CN" altLang="en-US" strike="noStrike" noProof="1"/>
          </a:p>
        </p:txBody>
      </p:sp>
    </p:spTree>
  </p:cSld>
  <p:clrMapOvr>
    <a:masterClrMapping/>
  </p:clrMapOvr>
  <p:transition spd="med">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7410" name="组合 17409"/>
          <p:cNvGrpSpPr/>
          <p:nvPr/>
        </p:nvGrpSpPr>
        <p:grpSpPr>
          <a:xfrm>
            <a:off x="-22225" y="1138238"/>
            <a:ext cx="9763125" cy="5173662"/>
            <a:chOff x="0" y="0"/>
            <a:chExt cx="14627" cy="5557"/>
          </a:xfrm>
        </p:grpSpPr>
        <p:pic>
          <p:nvPicPr>
            <p:cNvPr id="55298" name="Text Box 16"/>
            <p:cNvPicPr/>
            <p:nvPr/>
          </p:nvPicPr>
          <p:blipFill>
            <a:blip r:embed="rId1"/>
            <a:stretch>
              <a:fillRect/>
            </a:stretch>
          </p:blipFill>
          <p:spPr>
            <a:xfrm>
              <a:off x="0" y="0"/>
              <a:ext cx="14627" cy="5557"/>
            </a:xfrm>
            <a:prstGeom prst="rect">
              <a:avLst/>
            </a:prstGeom>
            <a:noFill/>
            <a:ln w="9525">
              <a:noFill/>
            </a:ln>
          </p:spPr>
        </p:pic>
        <p:sp>
          <p:nvSpPr>
            <p:cNvPr id="55299" name="文本框 17411"/>
            <p:cNvSpPr txBox="1"/>
            <p:nvPr/>
          </p:nvSpPr>
          <p:spPr>
            <a:xfrm>
              <a:off x="654" y="425"/>
              <a:ext cx="12389" cy="787"/>
            </a:xfrm>
            <a:prstGeom prst="rect">
              <a:avLst/>
            </a:prstGeom>
            <a:noFill/>
            <a:ln w="9525">
              <a:noFill/>
            </a:ln>
          </p:spPr>
          <p:txBody>
            <a:bodyPr anchor="t">
              <a:spAutoFit/>
            </a:bodyPr>
            <a:p>
              <a:pPr>
                <a:lnSpc>
                  <a:spcPct val="150000"/>
                </a:lnSpc>
                <a:buClr>
                  <a:schemeClr val="tx1"/>
                </a:buClr>
                <a:buBlip>
                  <a:blip r:embed="rId2"/>
                </a:buBlip>
              </a:pPr>
              <a:endParaRPr lang="zh-CN" altLang="en-US" sz="2800" dirty="0">
                <a:solidFill>
                  <a:schemeClr val="tx1"/>
                </a:solidFill>
                <a:latin typeface="宋体" panose="02010600030101010101" pitchFamily="2" charset="-122"/>
                <a:ea typeface="微软雅黑" panose="020B0503020204020204" pitchFamily="34" charset="-122"/>
              </a:endParaRPr>
            </a:p>
          </p:txBody>
        </p:sp>
      </p:grpSp>
      <p:sp>
        <p:nvSpPr>
          <p:cNvPr id="55300" name="标题 147460"/>
          <p:cNvSpPr>
            <a:spLocks noGrp="1"/>
          </p:cNvSpPr>
          <p:nvPr>
            <p:ph type="title"/>
          </p:nvPr>
        </p:nvSpPr>
        <p:spPr/>
        <p:txBody>
          <a:bodyPr anchor="ctr"/>
          <a:p>
            <a:endParaRPr lang="zh-CN" altLang="en-US" dirty="0"/>
          </a:p>
        </p:txBody>
      </p:sp>
      <p:sp>
        <p:nvSpPr>
          <p:cNvPr id="55301" name="文本占位符 17419"/>
          <p:cNvSpPr>
            <a:spLocks noGrp="1"/>
          </p:cNvSpPr>
          <p:nvPr>
            <p:ph type="body" sz="half" idx="1"/>
          </p:nvPr>
        </p:nvSpPr>
        <p:spPr>
          <a:xfrm>
            <a:off x="457200" y="1600200"/>
            <a:ext cx="4038600" cy="4525963"/>
          </a:xfrm>
        </p:spPr>
        <p:txBody>
          <a:bodyPr anchor="t"/>
          <a:p>
            <a:pPr>
              <a:lnSpc>
                <a:spcPct val="140000"/>
              </a:lnSpc>
            </a:pPr>
            <a:r>
              <a:rPr lang="zh-CN" altLang="en-US" sz="2800" b="1" dirty="0">
                <a:solidFill>
                  <a:srgbClr val="CC0000"/>
                </a:solidFill>
              </a:rPr>
              <a:t>法治：</a:t>
            </a:r>
            <a:r>
              <a:rPr lang="zh-CN" altLang="en-US" sz="2400" b="1" dirty="0"/>
              <a:t>基于对人性和权力的怀疑主义，必须通过普遍的制度、规则约束权力，从而保护人的权利，形成这样一种有秩序、安全、公正、稳定和可预期的社会状态。</a:t>
            </a:r>
            <a:endParaRPr lang="zh-CN" altLang="en-US" sz="2400" b="1" dirty="0"/>
          </a:p>
        </p:txBody>
      </p:sp>
      <p:sp>
        <p:nvSpPr>
          <p:cNvPr id="55302" name="联机映像占位符 147462"/>
          <p:cNvSpPr>
            <a:spLocks noGrp="1" noTextEdit="1"/>
          </p:cNvSpPr>
          <p:nvPr>
            <p:ph type="clipArt" sz="half" idx="2"/>
          </p:nvPr>
        </p:nvSpPr>
        <p:spPr>
          <a:xfrm>
            <a:off x="4643438" y="2708275"/>
            <a:ext cx="4038600" cy="4525963"/>
          </a:xfrm>
        </p:spPr>
      </p:sp>
      <p:sp>
        <p:nvSpPr>
          <p:cNvPr id="55303" name="矩形 147463"/>
          <p:cNvSpPr/>
          <p:nvPr/>
        </p:nvSpPr>
        <p:spPr>
          <a:xfrm>
            <a:off x="4716463" y="1989138"/>
            <a:ext cx="3816350" cy="1333500"/>
          </a:xfrm>
          <a:prstGeom prst="rect">
            <a:avLst/>
          </a:prstGeom>
          <a:noFill/>
          <a:ln w="9525">
            <a:noFill/>
          </a:ln>
        </p:spPr>
        <p:txBody>
          <a:bodyPr anchor="t">
            <a:spAutoFit/>
          </a:bodyPr>
          <a:p>
            <a:r>
              <a:rPr lang="zh-CN" altLang="en-US" dirty="0">
                <a:latin typeface="Arial" panose="020B0604020202020204" pitchFamily="34" charset="0"/>
                <a:ea typeface="微软雅黑" panose="020B0503020204020204" pitchFamily="34" charset="-122"/>
              </a:rPr>
              <a:t>公平正义    程序正当</a:t>
            </a:r>
            <a:endParaRPr lang="zh-CN" altLang="en-US" dirty="0">
              <a:latin typeface="Arial" panose="020B0604020202020204" pitchFamily="34" charset="0"/>
              <a:ea typeface="微软雅黑" panose="020B0503020204020204" pitchFamily="34" charset="-122"/>
            </a:endParaRPr>
          </a:p>
          <a:p>
            <a:r>
              <a:rPr lang="zh-CN" altLang="en-US" dirty="0">
                <a:latin typeface="Arial" panose="020B0604020202020204" pitchFamily="34" charset="0"/>
                <a:ea typeface="微软雅黑" panose="020B0503020204020204" pitchFamily="34" charset="-122"/>
              </a:rPr>
              <a:t>约束公权，保障私权</a:t>
            </a:r>
            <a:endParaRPr lang="en-US" altLang="zh-CN">
              <a:latin typeface="Arial" panose="020B0604020202020204" pitchFamily="34" charset="0"/>
              <a:ea typeface="微软雅黑" panose="020B0503020204020204" pitchFamily="34" charset="-122"/>
            </a:endParaRPr>
          </a:p>
          <a:p>
            <a:r>
              <a:rPr lang="en-US" altLang="x-none">
                <a:latin typeface="Arial" panose="020B0604020202020204" pitchFamily="34" charset="0"/>
                <a:ea typeface="微软雅黑" panose="020B0503020204020204" pitchFamily="34" charset="-122"/>
              </a:rPr>
              <a:t>——</a:t>
            </a:r>
            <a:r>
              <a:rPr lang="zh-CN" altLang="en-US" dirty="0">
                <a:latin typeface="Arial" panose="020B0604020202020204" pitchFamily="34" charset="0"/>
                <a:ea typeface="微软雅黑" panose="020B0503020204020204" pitchFamily="34" charset="-122"/>
              </a:rPr>
              <a:t>把权力放进笼子里</a:t>
            </a:r>
            <a:endParaRPr lang="zh-CN" altLang="en-US" dirty="0">
              <a:latin typeface="Arial" panose="020B0604020202020204" pitchFamily="34" charset="0"/>
              <a:ea typeface="微软雅黑" panose="020B0503020204020204" pitchFamily="34"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wipe(up)">
                                      <p:cBhvr>
                                        <p:cTn id="7"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1" name="标题 1"/>
          <p:cNvSpPr>
            <a:spLocks noGrp="1"/>
          </p:cNvSpPr>
          <p:nvPr>
            <p:ph type="title"/>
          </p:nvPr>
        </p:nvSpPr>
        <p:spPr/>
        <p:txBody>
          <a:bodyPr anchor="ctr"/>
          <a:p>
            <a:endParaRPr lang="zh-CN" altLang="en-US"/>
          </a:p>
        </p:txBody>
      </p:sp>
      <p:sp>
        <p:nvSpPr>
          <p:cNvPr id="56322" name="内容占位符 2"/>
          <p:cNvSpPr>
            <a:spLocks noGrp="1"/>
          </p:cNvSpPr>
          <p:nvPr>
            <p:ph idx="1"/>
          </p:nvPr>
        </p:nvSpPr>
        <p:spPr>
          <a:xfrm>
            <a:off x="457200" y="1060450"/>
            <a:ext cx="8229600" cy="5065713"/>
          </a:xfrm>
        </p:spPr>
        <p:txBody>
          <a:bodyPr anchor="t"/>
          <a:p>
            <a:pPr marL="0" indent="0">
              <a:buNone/>
            </a:pPr>
            <a:r>
              <a:rPr lang="zh-CN" altLang="en-US" sz="2400" b="1" dirty="0">
                <a:solidFill>
                  <a:srgbClr val="FF0000"/>
                </a:solidFill>
              </a:rPr>
              <a:t>党的十八大</a:t>
            </a:r>
            <a:r>
              <a:rPr lang="zh-CN" altLang="en-US" sz="2400" b="1" dirty="0"/>
              <a:t>强调，依法治国是党领导人民治理国家的基本方略，法治是治国理政的基本方式</a:t>
            </a:r>
            <a:endParaRPr lang="zh-CN" altLang="en-US" sz="2400" b="1" dirty="0"/>
          </a:p>
          <a:p>
            <a:pPr marL="0" indent="0" eaLnBrk="1" hangingPunct="1">
              <a:lnSpc>
                <a:spcPct val="135000"/>
              </a:lnSpc>
              <a:buNone/>
            </a:pPr>
            <a:r>
              <a:rPr lang="zh-CN" altLang="en-US" sz="2400" b="1" dirty="0">
                <a:solidFill>
                  <a:schemeClr val="folHlink"/>
                </a:solidFill>
              </a:rPr>
              <a:t>十八届三中全会</a:t>
            </a:r>
            <a:r>
              <a:rPr lang="en-US" altLang="zh-CN" sz="2400" b="1"/>
              <a:t>《</a:t>
            </a:r>
            <a:r>
              <a:rPr lang="zh-CN" altLang="en-US" sz="2400" b="1" dirty="0"/>
              <a:t>决定</a:t>
            </a:r>
            <a:r>
              <a:rPr lang="en-US" altLang="zh-CN" sz="2400" b="1"/>
              <a:t>》</a:t>
            </a:r>
            <a:r>
              <a:rPr lang="zh-CN" altLang="en-US" sz="2400" b="1" dirty="0"/>
              <a:t>把依法治国提升到了新的高度，鲜明地提出</a:t>
            </a:r>
            <a:r>
              <a:rPr lang="zh-CN" altLang="en-US" sz="2400" b="1" dirty="0">
                <a:solidFill>
                  <a:srgbClr val="0000FF"/>
                </a:solidFill>
              </a:rPr>
              <a:t>“建设法治中国”，</a:t>
            </a:r>
            <a:r>
              <a:rPr lang="zh-CN" altLang="en-US" sz="2400" b="1" dirty="0"/>
              <a:t>并且把“法治中国”归结为</a:t>
            </a:r>
            <a:r>
              <a:rPr lang="zh-CN" altLang="en-US" sz="2400" b="1" dirty="0">
                <a:solidFill>
                  <a:srgbClr val="0000FF"/>
                </a:solidFill>
              </a:rPr>
              <a:t>“三个依法、三个法治”，</a:t>
            </a:r>
            <a:r>
              <a:rPr lang="zh-CN" altLang="en-US" sz="2400" b="1" dirty="0"/>
              <a:t>即“依法治国、依法执政、依法行政”共同推进，“法治国家、法治政府、法治社会”一体建设，达到了前所未有的认识高度。</a:t>
            </a:r>
            <a:endParaRPr lang="zh-CN" altLang="en-US" sz="2400" b="1" dirty="0"/>
          </a:p>
          <a:p>
            <a:pPr marL="0" indent="0" eaLnBrk="1" hangingPunct="1">
              <a:lnSpc>
                <a:spcPct val="135000"/>
              </a:lnSpc>
              <a:buNone/>
            </a:pPr>
            <a:r>
              <a:rPr lang="zh-CN" altLang="en-US" sz="2400" b="1" dirty="0">
                <a:solidFill>
                  <a:schemeClr val="folHlink"/>
                </a:solidFill>
              </a:rPr>
              <a:t>十八届四中全会</a:t>
            </a:r>
            <a:r>
              <a:rPr lang="en-US" altLang="zh-CN" sz="2400" b="1"/>
              <a:t>《</a:t>
            </a:r>
            <a:r>
              <a:rPr lang="zh-CN" altLang="en-US" sz="2400" b="1" dirty="0"/>
              <a:t>中共中央关于全面推进依法治国若干重大问题的决定</a:t>
            </a:r>
            <a:r>
              <a:rPr lang="en-US" altLang="zh-CN" sz="2400" b="1"/>
              <a:t>》</a:t>
            </a:r>
            <a:endParaRPr lang="en-US" altLang="zh-CN" sz="2400" b="1"/>
          </a:p>
          <a:p>
            <a:pPr marL="0" indent="0" eaLnBrk="1" hangingPunct="1">
              <a:lnSpc>
                <a:spcPct val="135000"/>
              </a:lnSpc>
              <a:buNone/>
            </a:pPr>
            <a:r>
              <a:rPr lang="zh-CN" altLang="en-US" sz="2400" b="1"/>
              <a:t>十九大：八个＂明确</a:t>
            </a:r>
            <a:r>
              <a:rPr lang="en-US" altLang="zh-CN" sz="2400" b="1"/>
              <a:t>”</a:t>
            </a:r>
            <a:r>
              <a:rPr lang="zh-CN" altLang="en-US" sz="2400" b="1"/>
              <a:t>之一</a:t>
            </a:r>
            <a:endParaRPr lang="zh-CN" altLang="en-US" sz="2400" b="1"/>
          </a:p>
        </p:txBody>
      </p:sp>
    </p:spTree>
  </p:cSld>
  <p:clrMapOvr>
    <a:masterClrMapping/>
  </p:clrMapOvr>
  <p:transition spd="med">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69" name="标题 1"/>
          <p:cNvSpPr>
            <a:spLocks noGrp="1"/>
          </p:cNvSpPr>
          <p:nvPr>
            <p:ph type="title"/>
          </p:nvPr>
        </p:nvSpPr>
        <p:spPr/>
        <p:txBody>
          <a:bodyPr anchor="ctr"/>
          <a:p>
            <a:endParaRPr lang="zh-CN" altLang="en-US"/>
          </a:p>
        </p:txBody>
      </p:sp>
      <p:sp>
        <p:nvSpPr>
          <p:cNvPr id="58370" name="内容占位符 2"/>
          <p:cNvSpPr>
            <a:spLocks noGrp="1"/>
          </p:cNvSpPr>
          <p:nvPr>
            <p:ph sz="half" idx="1"/>
          </p:nvPr>
        </p:nvSpPr>
        <p:spPr>
          <a:xfrm>
            <a:off x="330200" y="903288"/>
            <a:ext cx="4449763" cy="5222875"/>
          </a:xfrm>
        </p:spPr>
        <p:txBody>
          <a:bodyPr anchor="t"/>
          <a:p>
            <a:pPr marL="0" indent="0" eaLnBrk="1" latinLnBrk="0" hangingPunct="1">
              <a:lnSpc>
                <a:spcPts val="3475"/>
              </a:lnSpc>
              <a:spcBef>
                <a:spcPct val="0"/>
              </a:spcBef>
              <a:buNone/>
            </a:pPr>
            <a:r>
              <a:rPr lang="zh-CN" altLang="en-US" sz="2400" b="1">
                <a:solidFill>
                  <a:srgbClr val="FF0000"/>
                </a:solidFill>
                <a:latin typeface="+mn-lt"/>
                <a:ea typeface="+mn-ea"/>
                <a:cs typeface="+mn-cs"/>
              </a:rPr>
              <a:t>十八届四中全会</a:t>
            </a:r>
            <a:r>
              <a:rPr lang="zh-CN" altLang="en-US" sz="2400" b="1">
                <a:latin typeface="+mn-lt"/>
                <a:ea typeface="+mn-ea"/>
                <a:cs typeface="+mn-cs"/>
              </a:rPr>
              <a:t>提出</a:t>
            </a:r>
            <a:endParaRPr lang="zh-CN" altLang="en-US" sz="2400" b="1">
              <a:latin typeface="+mn-lt"/>
              <a:ea typeface="+mn-ea"/>
              <a:cs typeface="+mn-cs"/>
            </a:endParaRPr>
          </a:p>
          <a:p>
            <a:pPr marL="0" indent="0" eaLnBrk="1" latinLnBrk="0" hangingPunct="1">
              <a:lnSpc>
                <a:spcPts val="3475"/>
              </a:lnSpc>
              <a:spcBef>
                <a:spcPct val="0"/>
              </a:spcBef>
              <a:buNone/>
            </a:pPr>
            <a:r>
              <a:rPr lang="zh-CN" altLang="en-US" sz="2400" b="1">
                <a:latin typeface="+mn-lt"/>
                <a:ea typeface="+mn-ea"/>
                <a:cs typeface="+mn-cs"/>
              </a:rPr>
              <a:t>全国人大常务委员会于2015年7月1日通过了</a:t>
            </a:r>
            <a:r>
              <a:rPr lang="zh-CN" altLang="en-US" sz="2400" b="1">
                <a:solidFill>
                  <a:srgbClr val="FF0000"/>
                </a:solidFill>
                <a:latin typeface="+mn-lt"/>
                <a:ea typeface="+mn-ea"/>
                <a:cs typeface="+mn-cs"/>
              </a:rPr>
              <a:t>《关于实行宪法宣誓制度的决定》</a:t>
            </a:r>
            <a:r>
              <a:rPr lang="zh-CN" altLang="en-US" sz="2400" b="1">
                <a:latin typeface="+mn-lt"/>
                <a:ea typeface="+mn-ea"/>
                <a:cs typeface="+mn-cs"/>
              </a:rPr>
              <a:t>。日前全国人大常委会又做了修订，将宪法宣誓制度在宪法中确认下来，有利于促使国家工作人员树立宪法意识，恪守宪法原则，弘扬宪法精神，履行宪法使命；也有利于彰显宪法权威，激励和教育国家工作人员忠于宪法，遵守宪法，维护宪法，加强宪法实施。</a:t>
            </a:r>
            <a:endParaRPr lang="zh-CN" altLang="en-US" sz="2400" b="1">
              <a:latin typeface="+mn-lt"/>
              <a:ea typeface="+mn-ea"/>
              <a:cs typeface="+mn-cs"/>
            </a:endParaRPr>
          </a:p>
        </p:txBody>
      </p:sp>
      <p:sp>
        <p:nvSpPr>
          <p:cNvPr id="58371" name="内容占位符 1"/>
          <p:cNvSpPr>
            <a:spLocks noGrp="1"/>
          </p:cNvSpPr>
          <p:nvPr>
            <p:ph sz="half" idx="2"/>
          </p:nvPr>
        </p:nvSpPr>
        <p:spPr/>
        <p:txBody>
          <a:bodyPr anchor="t"/>
          <a:p>
            <a:r>
              <a:rPr lang="zh-CN" altLang="en-US">
                <a:latin typeface="+mn-lt"/>
                <a:ea typeface="+mn-ea"/>
                <a:cs typeface="+mn-cs"/>
                <a:hlinkClick r:id="rId1" action="ppaction://hlinkfile"/>
              </a:rPr>
              <a:t>习近平宪法宣誓_标清.kux</a:t>
            </a:r>
            <a:endParaRPr lang="zh-CN" altLang="en-US">
              <a:latin typeface="+mn-lt"/>
              <a:ea typeface="+mn-ea"/>
              <a:cs typeface="+mn-cs"/>
            </a:endParaRPr>
          </a:p>
        </p:txBody>
      </p:sp>
    </p:spTree>
  </p:cSld>
  <p:clrMapOvr>
    <a:masterClrMapping/>
  </p:clrMapOvr>
  <p:transition spd="med">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solidFill>
            <a:schemeClr val="lt1"/>
          </a:solidFill>
          <a:ln w="25400">
            <a:solidFill>
              <a:schemeClr val="accent2"/>
            </a:solidFill>
          </a:ln>
        </p:spPr>
        <p:style>
          <a:lnRef idx="2">
            <a:schemeClr val="accent2"/>
          </a:lnRef>
          <a:fillRef idx="1">
            <a:schemeClr val="lt1"/>
          </a:fillRef>
          <a:effectRef idx="0">
            <a:schemeClr val="accent2"/>
          </a:effectRef>
          <a:fontRef idx="minor">
            <a:schemeClr val="dk1"/>
          </a:fontRef>
        </p:style>
        <p:txBody>
          <a:bodyPr/>
          <a:p>
            <a:pPr fontAlgn="base"/>
            <a:r>
              <a:rPr lang="zh-CN" altLang="en-US" sz="3200" b="1" strike="noStrike" noProof="1" dirty="0">
                <a:solidFill>
                  <a:srgbClr val="0033CC"/>
                </a:solidFill>
                <a:sym typeface="+mn-ea"/>
              </a:rPr>
              <a:t>（四）调整充实我国革命和建设发展历程的内容</a:t>
            </a:r>
            <a:endParaRPr lang="zh-CN" altLang="en-US" sz="3200" b="1" strike="noStrike" noProof="1" dirty="0">
              <a:solidFill>
                <a:srgbClr val="0033CC"/>
              </a:solidFill>
              <a:sym typeface="+mn-ea"/>
            </a:endParaRPr>
          </a:p>
        </p:txBody>
      </p:sp>
      <p:sp>
        <p:nvSpPr>
          <p:cNvPr id="3" name="内容占位符 2"/>
          <p:cNvSpPr>
            <a:spLocks noGrp="1"/>
          </p:cNvSpPr>
          <p:nvPr>
            <p:ph sz="half" idx="1"/>
          </p:nvPr>
        </p:nvSpPr>
        <p:spPr>
          <a:solidFill>
            <a:srgbClr val="DDDDDD"/>
          </a:solidFill>
        </p:spPr>
        <p:txBody>
          <a:bodyPr/>
          <a:p>
            <a:pPr marL="0" indent="0" eaLnBrk="1" fontAlgn="base" latinLnBrk="0" hangingPunct="1">
              <a:lnSpc>
                <a:spcPct val="150000"/>
              </a:lnSpc>
              <a:spcBef>
                <a:spcPts val="0"/>
              </a:spcBef>
              <a:buNone/>
            </a:pPr>
            <a:r>
              <a:rPr lang="zh-CN" altLang="en-US" sz="2400" b="1" strike="noStrike" noProof="1"/>
              <a:t>宪法序言第十自然段中“在长期的革命和建设过程中＂</a:t>
            </a:r>
            <a:endParaRPr lang="zh-CN" altLang="en-US" sz="2400" b="1" strike="noStrike" noProof="1"/>
          </a:p>
          <a:p>
            <a:pPr eaLnBrk="1" fontAlgn="base" latinLnBrk="0" hangingPunct="1">
              <a:lnSpc>
                <a:spcPct val="150000"/>
              </a:lnSpc>
              <a:spcBef>
                <a:spcPts val="0"/>
              </a:spcBef>
            </a:pPr>
            <a:endParaRPr lang="zh-CN" altLang="en-US" sz="2400" b="1" strike="noStrike" noProof="1"/>
          </a:p>
          <a:p>
            <a:pPr marL="0" indent="0" eaLnBrk="1" fontAlgn="base" latinLnBrk="0" hangingPunct="1">
              <a:lnSpc>
                <a:spcPct val="150000"/>
              </a:lnSpc>
              <a:spcBef>
                <a:spcPts val="0"/>
              </a:spcBef>
              <a:buNone/>
            </a:pPr>
            <a:r>
              <a:rPr lang="zh-CN" altLang="en-US" sz="2400" b="1" strike="noStrike" noProof="1"/>
              <a:t>宪法序言第十二自然段中“中国革命和建设的成就是同世界人民的支持分不开的”</a:t>
            </a:r>
            <a:endParaRPr lang="zh-CN" altLang="en-US" sz="2400" b="1" strike="noStrike" noProof="1"/>
          </a:p>
        </p:txBody>
      </p:sp>
      <p:sp>
        <p:nvSpPr>
          <p:cNvPr id="59395" name="内容占位符 3"/>
          <p:cNvSpPr>
            <a:spLocks noGrp="1"/>
          </p:cNvSpPr>
          <p:nvPr>
            <p:ph sz="half" idx="2"/>
          </p:nvPr>
        </p:nvSpPr>
        <p:spPr>
          <a:solidFill>
            <a:srgbClr val="DDDDDD"/>
          </a:solidFill>
          <a:ln>
            <a:solidFill>
              <a:srgbClr val="A3A3E0"/>
            </a:solidFill>
            <a:miter/>
          </a:ln>
        </p:spPr>
        <p:txBody>
          <a:bodyPr anchor="t"/>
          <a:p>
            <a:pPr marL="0" indent="0" eaLnBrk="1" latinLnBrk="0" hangingPunct="1">
              <a:lnSpc>
                <a:spcPct val="150000"/>
              </a:lnSpc>
              <a:spcBef>
                <a:spcPct val="0"/>
              </a:spcBef>
              <a:buNone/>
            </a:pPr>
            <a:r>
              <a:rPr lang="zh-CN" altLang="en-US" sz="2400" b="1">
                <a:latin typeface="+mn-lt"/>
                <a:ea typeface="+mn-ea"/>
                <a:cs typeface="+mn-cs"/>
              </a:rPr>
              <a:t>“在长期的革命、建设、</a:t>
            </a:r>
            <a:r>
              <a:rPr lang="zh-CN" altLang="en-US" sz="2400" b="1">
                <a:solidFill>
                  <a:srgbClr val="FF0000"/>
                </a:solidFill>
                <a:latin typeface="+mn-lt"/>
                <a:ea typeface="+mn-ea"/>
                <a:cs typeface="+mn-cs"/>
              </a:rPr>
              <a:t>改革</a:t>
            </a:r>
            <a:r>
              <a:rPr lang="zh-CN" altLang="en-US" sz="2400" b="1">
                <a:latin typeface="+mn-lt"/>
                <a:ea typeface="+mn-ea"/>
                <a:cs typeface="+mn-cs"/>
              </a:rPr>
              <a:t>过程中”</a:t>
            </a:r>
            <a:endParaRPr lang="zh-CN" altLang="en-US" sz="2400" b="1">
              <a:latin typeface="+mn-lt"/>
              <a:ea typeface="+mn-ea"/>
              <a:cs typeface="+mn-cs"/>
            </a:endParaRPr>
          </a:p>
          <a:p>
            <a:pPr marL="0" indent="0" eaLnBrk="1" latinLnBrk="0" hangingPunct="1">
              <a:lnSpc>
                <a:spcPct val="150000"/>
              </a:lnSpc>
              <a:spcBef>
                <a:spcPct val="0"/>
              </a:spcBef>
              <a:buNone/>
            </a:pPr>
            <a:endParaRPr lang="zh-CN" altLang="en-US" sz="2400" b="1">
              <a:latin typeface="+mn-lt"/>
              <a:ea typeface="+mn-ea"/>
              <a:cs typeface="+mn-cs"/>
            </a:endParaRPr>
          </a:p>
          <a:p>
            <a:pPr marL="0" indent="0" eaLnBrk="1" latinLnBrk="0" hangingPunct="1">
              <a:lnSpc>
                <a:spcPct val="150000"/>
              </a:lnSpc>
              <a:spcBef>
                <a:spcPct val="0"/>
              </a:spcBef>
              <a:buNone/>
            </a:pPr>
            <a:r>
              <a:rPr lang="zh-CN" altLang="en-US" sz="2400" b="1">
                <a:latin typeface="+mn-lt"/>
                <a:ea typeface="+mn-ea"/>
                <a:cs typeface="+mn-cs"/>
              </a:rPr>
              <a:t>“中国革命、建设、</a:t>
            </a:r>
            <a:r>
              <a:rPr lang="zh-CN" altLang="en-US" sz="2400" b="1">
                <a:solidFill>
                  <a:srgbClr val="FF0000"/>
                </a:solidFill>
                <a:latin typeface="+mn-lt"/>
                <a:ea typeface="+mn-ea"/>
                <a:cs typeface="+mn-cs"/>
              </a:rPr>
              <a:t>改革</a:t>
            </a:r>
            <a:r>
              <a:rPr lang="zh-CN" altLang="en-US" sz="2400" b="1">
                <a:latin typeface="+mn-lt"/>
                <a:ea typeface="+mn-ea"/>
                <a:cs typeface="+mn-cs"/>
              </a:rPr>
              <a:t>的成就是同世界人民的支持分不开的”</a:t>
            </a:r>
            <a:endParaRPr lang="zh-CN" altLang="en-US" sz="2400" b="1">
              <a:latin typeface="+mn-lt"/>
              <a:ea typeface="+mn-ea"/>
              <a:cs typeface="+mn-cs"/>
            </a:endParaRPr>
          </a:p>
        </p:txBody>
      </p:sp>
    </p:spTree>
  </p:cSld>
  <p:clrMapOvr>
    <a:masterClrMapping/>
  </p:clrMapOvr>
  <p:transition spd="med">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solidFill>
            <a:schemeClr val="lt1"/>
          </a:solidFill>
          <a:ln w="25400">
            <a:solidFill>
              <a:schemeClr val="dk1"/>
            </a:solidFill>
          </a:ln>
        </p:spPr>
        <p:style>
          <a:lnRef idx="2">
            <a:schemeClr val="dk1"/>
          </a:lnRef>
          <a:fillRef idx="1">
            <a:schemeClr val="lt1"/>
          </a:fillRef>
          <a:effectRef idx="0">
            <a:schemeClr val="dk1"/>
          </a:effectRef>
          <a:fontRef idx="minor">
            <a:schemeClr val="dk1"/>
          </a:fontRef>
        </p:style>
        <p:txBody>
          <a:bodyPr/>
          <a:p>
            <a:pPr algn="ctr" fontAlgn="base"/>
            <a:r>
              <a:rPr lang="zh-CN" altLang="en-US" sz="3200" b="1" strike="noStrike" noProof="1" dirty="0">
                <a:solidFill>
                  <a:srgbClr val="0033CC"/>
                </a:solidFill>
                <a:latin typeface="黑体" panose="02010609060101010101" pitchFamily="49" charset="-122"/>
                <a:ea typeface="黑体" panose="02010609060101010101" pitchFamily="49" charset="-122"/>
                <a:sym typeface="+mn-ea"/>
              </a:rPr>
              <a:t>（五）调整完善了广泛的爱国统一战线和</a:t>
            </a:r>
            <a:br>
              <a:rPr lang="zh-CN" altLang="en-US" sz="3200" b="1" dirty="0">
                <a:solidFill>
                  <a:srgbClr val="0033CC"/>
                </a:solidFill>
                <a:latin typeface="黑体" panose="02010609060101010101" pitchFamily="49" charset="-122"/>
                <a:ea typeface="黑体" panose="02010609060101010101" pitchFamily="49" charset="-122"/>
                <a:sym typeface="+mn-ea"/>
              </a:rPr>
            </a:br>
            <a:r>
              <a:rPr lang="zh-CN" altLang="en-US" sz="3200" b="1" strike="noStrike" noProof="1" dirty="0">
                <a:solidFill>
                  <a:srgbClr val="0033CC"/>
                </a:solidFill>
                <a:latin typeface="黑体" panose="02010609060101010101" pitchFamily="49" charset="-122"/>
                <a:ea typeface="黑体" panose="02010609060101010101" pitchFamily="49" charset="-122"/>
                <a:sym typeface="+mn-ea"/>
              </a:rPr>
              <a:t>民族关系方面的容</a:t>
            </a:r>
            <a:endParaRPr lang="zh-CN" altLang="en-US" sz="3200" b="1" strike="noStrike" noProof="1" dirty="0">
              <a:solidFill>
                <a:srgbClr val="0033CC"/>
              </a:solidFill>
              <a:latin typeface="黑体" panose="02010609060101010101" pitchFamily="49" charset="-122"/>
              <a:ea typeface="黑体" panose="02010609060101010101" pitchFamily="49" charset="-122"/>
              <a:sym typeface="+mn-ea"/>
            </a:endParaRPr>
          </a:p>
        </p:txBody>
      </p:sp>
      <p:sp>
        <p:nvSpPr>
          <p:cNvPr id="3" name="内容占位符 2"/>
          <p:cNvSpPr>
            <a:spLocks noGrp="1"/>
          </p:cNvSpPr>
          <p:nvPr>
            <p:ph sz="half" idx="1"/>
          </p:nvPr>
        </p:nvSpPr>
        <p:spPr>
          <a:xfrm>
            <a:off x="457200" y="1600200"/>
            <a:ext cx="4038600" cy="4654550"/>
          </a:xfrm>
          <a:solidFill>
            <a:schemeClr val="accent2"/>
          </a:solidFill>
          <a:ln w="25400">
            <a:solidFill>
              <a:schemeClr val="accent2">
                <a:shade val="50000"/>
              </a:schemeClr>
            </a:solidFill>
          </a:ln>
        </p:spPr>
        <p:style>
          <a:lnRef idx="2">
            <a:schemeClr val="accent2">
              <a:shade val="50000"/>
            </a:schemeClr>
          </a:lnRef>
          <a:fillRef idx="1">
            <a:schemeClr val="accent2"/>
          </a:fillRef>
          <a:effectRef idx="0">
            <a:schemeClr val="accent2"/>
          </a:effectRef>
          <a:fontRef idx="minor">
            <a:schemeClr val="lt1"/>
          </a:fontRef>
        </p:style>
        <p:txBody>
          <a:bodyPr/>
          <a:p>
            <a:pPr marL="0" indent="0" eaLnBrk="1" fontAlgn="base" latinLnBrk="0" hangingPunct="1">
              <a:lnSpc>
                <a:spcPts val="3380"/>
              </a:lnSpc>
              <a:spcBef>
                <a:spcPts val="0"/>
              </a:spcBef>
              <a:buNone/>
            </a:pPr>
            <a:r>
              <a:rPr lang="zh-CN" altLang="en-US" sz="2400" b="1" strike="noStrike" noProof="1"/>
              <a:t>宪法序言第十自然段中“包括全体社会主义劳动者、社会主义事业的建设者、拥护社会主义的爱国者和拥护祖国统一的爱国者的广泛的爱国统一战线”</a:t>
            </a:r>
            <a:endParaRPr lang="zh-CN" altLang="en-US" sz="2400" b="1" strike="noStrike" noProof="1"/>
          </a:p>
          <a:p>
            <a:pPr marL="0" indent="0" eaLnBrk="1" fontAlgn="base" latinLnBrk="0" hangingPunct="1">
              <a:lnSpc>
                <a:spcPts val="3380"/>
              </a:lnSpc>
              <a:spcBef>
                <a:spcPts val="0"/>
              </a:spcBef>
              <a:buNone/>
            </a:pPr>
            <a:r>
              <a:rPr lang="zh-CN" altLang="en-US" sz="2400" b="1" strike="noStrike" noProof="1"/>
              <a:t>宪法序言第十一自然段中“平等、团结、互助的社会主义民族关系已经确立，并将继续加强。”</a:t>
            </a:r>
            <a:endParaRPr lang="zh-CN" altLang="en-US" sz="2400" b="1" strike="noStrike" noProof="1"/>
          </a:p>
        </p:txBody>
      </p:sp>
      <p:sp>
        <p:nvSpPr>
          <p:cNvPr id="4" name="内容占位符 3"/>
          <p:cNvSpPr>
            <a:spLocks noGrp="1"/>
          </p:cNvSpPr>
          <p:nvPr>
            <p:ph sz="half" idx="2"/>
          </p:nvPr>
        </p:nvSpPr>
        <p:spPr>
          <a:xfrm>
            <a:off x="4648200" y="1600200"/>
            <a:ext cx="4038600" cy="4654550"/>
          </a:xfrm>
          <a:solidFill>
            <a:schemeClr val="accent2"/>
          </a:solidFill>
          <a:ln w="25400">
            <a:solidFill>
              <a:schemeClr val="accent2">
                <a:shade val="50000"/>
              </a:schemeClr>
            </a:solidFill>
          </a:ln>
        </p:spPr>
        <p:style>
          <a:lnRef idx="2">
            <a:schemeClr val="accent2">
              <a:shade val="50000"/>
            </a:schemeClr>
          </a:lnRef>
          <a:fillRef idx="1">
            <a:schemeClr val="accent2"/>
          </a:fillRef>
          <a:effectRef idx="0">
            <a:schemeClr val="accent2"/>
          </a:effectRef>
          <a:fontRef idx="minor">
            <a:schemeClr val="lt1"/>
          </a:fontRef>
        </p:style>
        <p:txBody>
          <a:bodyPr/>
          <a:p>
            <a:pPr marL="0" indent="0" eaLnBrk="1" fontAlgn="base" latinLnBrk="0" hangingPunct="1">
              <a:lnSpc>
                <a:spcPts val="3380"/>
              </a:lnSpc>
              <a:spcBef>
                <a:spcPts val="0"/>
              </a:spcBef>
              <a:buNone/>
            </a:pPr>
            <a:r>
              <a:rPr lang="zh-CN" altLang="en-US" sz="2400" b="1" strike="noStrike" noProof="1"/>
              <a:t>“包括全体社会主义劳动者、社会主义事业的建设者、拥护社会主义的爱国者、拥护祖国统一和</a:t>
            </a:r>
            <a:r>
              <a:rPr lang="zh-CN" altLang="en-US" sz="2400" b="1" strike="noStrike" noProof="1">
                <a:solidFill>
                  <a:srgbClr val="FF0000"/>
                </a:solidFill>
              </a:rPr>
              <a:t>致力于中华民族伟大复兴的爱国者</a:t>
            </a:r>
            <a:r>
              <a:rPr lang="zh-CN" altLang="en-US" sz="2400" b="1" strike="noStrike" noProof="1"/>
              <a:t>的广泛的爱国统一战线”</a:t>
            </a:r>
            <a:endParaRPr lang="zh-CN" altLang="en-US" sz="2400" b="1" strike="noStrike" noProof="1"/>
          </a:p>
          <a:p>
            <a:pPr marL="0" indent="0" eaLnBrk="1" fontAlgn="base" latinLnBrk="0" hangingPunct="1">
              <a:lnSpc>
                <a:spcPts val="3380"/>
              </a:lnSpc>
              <a:spcBef>
                <a:spcPts val="0"/>
              </a:spcBef>
              <a:buNone/>
            </a:pPr>
            <a:r>
              <a:rPr lang="zh-CN" altLang="en-US" sz="2400" b="1" strike="noStrike" noProof="1"/>
              <a:t>“平等团结互助</a:t>
            </a:r>
            <a:r>
              <a:rPr lang="zh-CN" altLang="en-US" sz="2400" b="1" strike="noStrike" noProof="1">
                <a:solidFill>
                  <a:srgbClr val="FF0000"/>
                </a:solidFill>
              </a:rPr>
              <a:t>和谐</a:t>
            </a:r>
            <a:r>
              <a:rPr lang="zh-CN" altLang="en-US" sz="2400" b="1" strike="noStrike" noProof="1"/>
              <a:t>的社会主义民族关系已经确立，并将继续加强。”</a:t>
            </a:r>
            <a:endParaRPr lang="zh-CN" altLang="en-US" sz="2400" b="1" strike="noStrike" noProof="1"/>
          </a:p>
        </p:txBody>
      </p:sp>
    </p:spTree>
  </p:cSld>
  <p:clrMapOvr>
    <a:masterClrMapping/>
  </p:clrMapOvr>
  <p:transition spd="med">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1" name="标题 1"/>
          <p:cNvSpPr>
            <a:spLocks noGrp="1"/>
          </p:cNvSpPr>
          <p:nvPr>
            <p:ph type="title"/>
          </p:nvPr>
        </p:nvSpPr>
        <p:spPr/>
        <p:txBody>
          <a:bodyPr anchor="ctr"/>
          <a:p>
            <a:endParaRPr lang="zh-CN" altLang="en-US"/>
          </a:p>
        </p:txBody>
      </p:sp>
      <p:sp>
        <p:nvSpPr>
          <p:cNvPr id="61442" name="内容占位符 2"/>
          <p:cNvSpPr>
            <a:spLocks noGrp="1"/>
          </p:cNvSpPr>
          <p:nvPr>
            <p:ph sz="half" idx="1"/>
          </p:nvPr>
        </p:nvSpPr>
        <p:spPr>
          <a:xfrm>
            <a:off x="457200" y="1203325"/>
            <a:ext cx="3797300" cy="4922838"/>
          </a:xfrm>
        </p:spPr>
        <p:txBody>
          <a:bodyPr anchor="t"/>
          <a:p>
            <a:pPr marL="0" indent="0" eaLnBrk="1" latinLnBrk="0" hangingPunct="1">
              <a:lnSpc>
                <a:spcPct val="150000"/>
              </a:lnSpc>
              <a:spcBef>
                <a:spcPct val="0"/>
              </a:spcBef>
              <a:buNone/>
            </a:pPr>
            <a:r>
              <a:rPr lang="zh-CN" altLang="en-US" sz="2400" b="1">
                <a:latin typeface="+mn-lt"/>
                <a:ea typeface="+mn-ea"/>
                <a:cs typeface="+mn-cs"/>
              </a:rPr>
              <a:t>实现中华民族伟大复兴的中国梦，已经成为团结海内外中华儿女的最大公约数。</a:t>
            </a:r>
            <a:endParaRPr lang="zh-CN" altLang="en-US" sz="2400" b="1">
              <a:latin typeface="+mn-lt"/>
              <a:ea typeface="+mn-ea"/>
              <a:cs typeface="+mn-cs"/>
            </a:endParaRPr>
          </a:p>
        </p:txBody>
      </p:sp>
      <p:sp>
        <p:nvSpPr>
          <p:cNvPr id="61443" name="内容占位符 3"/>
          <p:cNvSpPr>
            <a:spLocks noGrp="1"/>
          </p:cNvSpPr>
          <p:nvPr>
            <p:ph sz="half" idx="2"/>
          </p:nvPr>
        </p:nvSpPr>
        <p:spPr>
          <a:xfrm>
            <a:off x="4254500" y="1203325"/>
            <a:ext cx="4432300" cy="4922838"/>
          </a:xfrm>
        </p:spPr>
        <p:txBody>
          <a:bodyPr anchor="t"/>
          <a:p>
            <a:pPr marL="0" indent="0" eaLnBrk="1" latinLnBrk="0" hangingPunct="1">
              <a:lnSpc>
                <a:spcPct val="150000"/>
              </a:lnSpc>
              <a:spcBef>
                <a:spcPct val="0"/>
              </a:spcBef>
              <a:buNone/>
            </a:pPr>
            <a:r>
              <a:rPr lang="zh-CN" altLang="en-US" sz="2400" b="1">
                <a:latin typeface="+mn-lt"/>
                <a:ea typeface="+mn-ea"/>
                <a:cs typeface="+mn-cs"/>
              </a:rPr>
              <a:t>巩固和发展平等团结互助和谐的社会主义民族关系，是党的十八大以来，以习近平同志为核心的党中央反复强调一个重要思想。作这样的修改，有利于筑牢中华民族共同体意识，加强各民族交往、交流、交融，促进各民族和睦相处，和衷共济，和谐发展。</a:t>
            </a:r>
            <a:endParaRPr lang="zh-CN" altLang="en-US" sz="2400" b="1">
              <a:latin typeface="+mn-lt"/>
              <a:ea typeface="+mn-ea"/>
              <a:cs typeface="+mn-cs"/>
            </a:endParaRPr>
          </a:p>
        </p:txBody>
      </p:sp>
    </p:spTree>
  </p:cSld>
  <p:clrMapOvr>
    <a:masterClrMapping/>
  </p:clrMapOvr>
  <p:transition spd="med">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119063"/>
            <a:ext cx="8229600" cy="1298575"/>
          </a:xfrm>
          <a:solidFill>
            <a:schemeClr val="lt1"/>
          </a:solidFill>
          <a:ln w="25400">
            <a:solidFill>
              <a:schemeClr val="accent2"/>
            </a:solidFill>
          </a:ln>
        </p:spPr>
        <p:style>
          <a:lnRef idx="2">
            <a:schemeClr val="accent2"/>
          </a:lnRef>
          <a:fillRef idx="1">
            <a:schemeClr val="lt1"/>
          </a:fillRef>
          <a:effectRef idx="0">
            <a:schemeClr val="accent2"/>
          </a:effectRef>
          <a:fontRef idx="minor">
            <a:schemeClr val="dk1"/>
          </a:fontRef>
        </p:style>
        <p:txBody>
          <a:bodyPr/>
          <a:p>
            <a:pPr fontAlgn="base"/>
            <a:br>
              <a:rPr lang="zh-CN" altLang="en-US" sz="3200" b="1" dirty="0">
                <a:sym typeface="+mn-ea"/>
              </a:rPr>
            </a:br>
            <a:r>
              <a:rPr lang="zh-CN" altLang="en-US" sz="3200" b="1" strike="noStrike" noProof="1" dirty="0">
                <a:solidFill>
                  <a:schemeClr val="accent2"/>
                </a:solidFill>
                <a:latin typeface="黑体" panose="02010609060101010101" pitchFamily="49" charset="-122"/>
                <a:ea typeface="黑体" panose="02010609060101010101" pitchFamily="49" charset="-122"/>
                <a:sym typeface="+mn-ea"/>
              </a:rPr>
              <a:t>（六）调整完善和平外交政策，坚持互利共赢开放战略，推动构建人类命运共同体</a:t>
            </a:r>
            <a:br>
              <a:rPr lang="zh-CN" altLang="en-US" sz="3200" b="1" dirty="0">
                <a:solidFill>
                  <a:schemeClr val="accent2"/>
                </a:solidFill>
                <a:latin typeface="黑体" panose="02010609060101010101" pitchFamily="49" charset="-122"/>
                <a:ea typeface="黑体" panose="02010609060101010101" pitchFamily="49" charset="-122"/>
              </a:rPr>
            </a:br>
            <a:endParaRPr lang="zh-CN" altLang="en-US" sz="3200" b="1" strike="noStrike" noProof="1" dirty="0">
              <a:solidFill>
                <a:schemeClr val="accent2"/>
              </a:solidFill>
              <a:latin typeface="黑体" panose="02010609060101010101" pitchFamily="49" charset="-122"/>
              <a:ea typeface="黑体" panose="02010609060101010101" pitchFamily="49" charset="-122"/>
            </a:endParaRPr>
          </a:p>
        </p:txBody>
      </p:sp>
      <p:sp>
        <p:nvSpPr>
          <p:cNvPr id="3" name="内容占位符 2"/>
          <p:cNvSpPr>
            <a:spLocks noGrp="1"/>
          </p:cNvSpPr>
          <p:nvPr>
            <p:ph sz="half" idx="1"/>
          </p:nvPr>
        </p:nvSpPr>
        <p:spPr>
          <a:xfrm>
            <a:off x="457200" y="1970088"/>
            <a:ext cx="3867150" cy="4156075"/>
          </a:xfrm>
          <a:solidFill>
            <a:schemeClr val="lt1"/>
          </a:solidFill>
          <a:ln w="25400">
            <a:solidFill>
              <a:schemeClr val="accent1"/>
            </a:solidFill>
          </a:ln>
        </p:spPr>
        <p:style>
          <a:lnRef idx="2">
            <a:schemeClr val="accent1"/>
          </a:lnRef>
          <a:fillRef idx="1">
            <a:schemeClr val="lt1"/>
          </a:fillRef>
          <a:effectRef idx="0">
            <a:schemeClr val="accent1"/>
          </a:effectRef>
          <a:fontRef idx="minor">
            <a:schemeClr val="dk1"/>
          </a:fontRef>
        </p:style>
        <p:txBody>
          <a:bodyPr/>
          <a:p>
            <a:pPr marL="0" indent="0" eaLnBrk="1" fontAlgn="base" latinLnBrk="0" hangingPunct="1">
              <a:lnSpc>
                <a:spcPts val="3380"/>
              </a:lnSpc>
              <a:spcBef>
                <a:spcPts val="0"/>
              </a:spcBef>
              <a:buNone/>
            </a:pPr>
            <a:r>
              <a:rPr lang="zh-CN" altLang="en-US" sz="2400" b="1" strike="noStrike" noProof="1">
                <a:solidFill>
                  <a:srgbClr val="0033CC"/>
                </a:solidFill>
              </a:rPr>
              <a:t>宪法序言第十二自然段</a:t>
            </a:r>
            <a:r>
              <a:rPr lang="zh-CN" altLang="en-US" sz="2400" b="1" strike="noStrike" noProof="1"/>
              <a:t>中，“中国坚持独立自主的对外政策，坚持互相尊重主权和领土完整、互不侵犯、互不干涉内政、平等互利、和平共处的五项原则”</a:t>
            </a:r>
            <a:r>
              <a:rPr lang="zh-CN" altLang="en-US" sz="2400" b="1" strike="noStrike" noProof="1">
                <a:sym typeface="+mn-ea"/>
              </a:rPr>
              <a:t>后增加“</a:t>
            </a:r>
            <a:r>
              <a:rPr lang="zh-CN" altLang="en-US" sz="2400" b="1" strike="noStrike" noProof="1">
                <a:solidFill>
                  <a:srgbClr val="FF0000"/>
                </a:solidFill>
                <a:sym typeface="+mn-ea"/>
              </a:rPr>
              <a:t>坚持和平发展道路，坚持互利共赢开放战略</a:t>
            </a:r>
            <a:r>
              <a:rPr lang="zh-CN" altLang="en-US" sz="2400" b="1" strike="noStrike" noProof="1">
                <a:sym typeface="+mn-ea"/>
              </a:rPr>
              <a:t>”</a:t>
            </a:r>
            <a:endParaRPr lang="zh-CN" altLang="en-US" sz="2400" b="1" strike="noStrike" noProof="1"/>
          </a:p>
          <a:p>
            <a:pPr marL="0" indent="0" eaLnBrk="1" fontAlgn="base" latinLnBrk="0" hangingPunct="1">
              <a:lnSpc>
                <a:spcPts val="3380"/>
              </a:lnSpc>
              <a:spcBef>
                <a:spcPts val="0"/>
              </a:spcBef>
              <a:buNone/>
            </a:pPr>
            <a:endParaRPr lang="zh-CN" altLang="en-US" sz="2400" b="1" strike="noStrike" noProof="1"/>
          </a:p>
          <a:p>
            <a:pPr eaLnBrk="1" fontAlgn="base" latinLnBrk="0" hangingPunct="1">
              <a:lnSpc>
                <a:spcPts val="3380"/>
              </a:lnSpc>
              <a:spcBef>
                <a:spcPts val="0"/>
              </a:spcBef>
            </a:pPr>
            <a:endParaRPr lang="zh-CN" altLang="en-US" sz="2400" b="1" strike="noStrike" noProof="1"/>
          </a:p>
          <a:p>
            <a:pPr marL="0" indent="0" eaLnBrk="1" fontAlgn="base" latinLnBrk="0" hangingPunct="1">
              <a:lnSpc>
                <a:spcPts val="3380"/>
              </a:lnSpc>
              <a:spcBef>
                <a:spcPts val="0"/>
              </a:spcBef>
              <a:buNone/>
            </a:pPr>
            <a:endParaRPr lang="zh-CN" altLang="en-US" sz="2400" b="1" strike="noStrike" noProof="1"/>
          </a:p>
        </p:txBody>
      </p:sp>
      <p:sp>
        <p:nvSpPr>
          <p:cNvPr id="4" name="内容占位符 3"/>
          <p:cNvSpPr>
            <a:spLocks noGrp="1"/>
          </p:cNvSpPr>
          <p:nvPr>
            <p:ph sz="half" idx="2"/>
          </p:nvPr>
        </p:nvSpPr>
        <p:spPr>
          <a:xfrm>
            <a:off x="4933950" y="1970088"/>
            <a:ext cx="3752850" cy="4156075"/>
          </a:xfrm>
          <a:solidFill>
            <a:schemeClr val="lt1"/>
          </a:solidFill>
          <a:ln w="25400">
            <a:solidFill>
              <a:schemeClr val="accent4"/>
            </a:solidFill>
          </a:ln>
        </p:spPr>
        <p:style>
          <a:lnRef idx="2">
            <a:schemeClr val="accent4"/>
          </a:lnRef>
          <a:fillRef idx="1">
            <a:schemeClr val="lt1"/>
          </a:fillRef>
          <a:effectRef idx="0">
            <a:schemeClr val="accent4"/>
          </a:effectRef>
          <a:fontRef idx="minor">
            <a:schemeClr val="dk1"/>
          </a:fontRef>
        </p:style>
        <p:txBody>
          <a:bodyPr/>
          <a:p>
            <a:pPr marL="0" indent="0" fontAlgn="base">
              <a:buNone/>
            </a:pPr>
            <a:r>
              <a:rPr lang="en-US" altLang="zh-CN" sz="2400" b="1" strike="noStrike" noProof="1">
                <a:sym typeface="+mn-ea"/>
              </a:rPr>
              <a:t>2014</a:t>
            </a:r>
            <a:r>
              <a:rPr lang="zh-CN" altLang="zh-CN" sz="2400" b="1" strike="noStrike" noProof="1">
                <a:sym typeface="+mn-ea"/>
              </a:rPr>
              <a:t>年</a:t>
            </a:r>
            <a:r>
              <a:rPr lang="en-US" altLang="zh-CN" sz="2400" b="1" strike="noStrike" noProof="1">
                <a:sym typeface="+mn-ea"/>
              </a:rPr>
              <a:t>3</a:t>
            </a:r>
            <a:r>
              <a:rPr lang="zh-CN" altLang="en-US" sz="2400" b="1" strike="noStrike" noProof="1">
                <a:sym typeface="+mn-ea"/>
              </a:rPr>
              <a:t>月27日习近平在中法建交50周年纪念大会上说，实现中国梦，给世界带来的是机遇不是威胁，是和平不是动荡，是进步不是倒退。</a:t>
            </a:r>
            <a:r>
              <a:rPr lang="zh-CN" altLang="en-US" sz="2400" b="1" strike="noStrike" noProof="1">
                <a:solidFill>
                  <a:srgbClr val="0033CC"/>
                </a:solidFill>
                <a:sym typeface="+mn-ea"/>
              </a:rPr>
              <a:t>拿破仑说过</a:t>
            </a:r>
            <a:r>
              <a:rPr lang="zh-CN" altLang="en-US" sz="2400" b="1" strike="noStrike" noProof="1">
                <a:sym typeface="+mn-ea"/>
              </a:rPr>
              <a:t>，中国是一头沉睡的狮子，当这头睡狮醒来时，世界都会为之发抖。</a:t>
            </a:r>
            <a:r>
              <a:rPr lang="zh-CN" altLang="en-US" sz="2400" b="1" strike="noStrike" noProof="1">
                <a:solidFill>
                  <a:srgbClr val="0033CC"/>
                </a:solidFill>
                <a:sym typeface="+mn-ea"/>
              </a:rPr>
              <a:t>中国这头狮子已经醒了，但这是一只和平的、可亲的、文明的狮子。</a:t>
            </a:r>
            <a:endParaRPr lang="zh-CN" altLang="en-US" sz="2400" b="1" strike="noStrike" noProof="1">
              <a:solidFill>
                <a:srgbClr val="0033CC"/>
              </a:solidFill>
            </a:endParaRPr>
          </a:p>
          <a:p>
            <a:pPr fontAlgn="base"/>
            <a:endParaRPr lang="zh-CN" altLang="en-US" sz="2400" b="1" strike="noStrike" noProof="1"/>
          </a:p>
          <a:p>
            <a:pPr fontAlgn="base"/>
            <a:endParaRPr lang="zh-CN" altLang="en-US" sz="2400" b="1" strike="noStrike" noProof="1"/>
          </a:p>
          <a:p>
            <a:pPr marL="0" indent="0" fontAlgn="base">
              <a:buNone/>
            </a:pPr>
            <a:endParaRPr lang="zh-CN" altLang="en-US" sz="2400" b="1" strike="noStrike" noProof="1"/>
          </a:p>
        </p:txBody>
      </p:sp>
    </p:spTree>
  </p:cSld>
  <p:clrMapOvr>
    <a:masterClrMapping/>
  </p:clrMapOvr>
  <p:transition spd="med">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89" name="标题 1"/>
          <p:cNvSpPr>
            <a:spLocks noGrp="1"/>
          </p:cNvSpPr>
          <p:nvPr>
            <p:ph type="title"/>
          </p:nvPr>
        </p:nvSpPr>
        <p:spPr>
          <a:xfrm>
            <a:off x="457200" y="274638"/>
            <a:ext cx="8229600" cy="376237"/>
          </a:xfrm>
        </p:spPr>
        <p:txBody>
          <a:bodyPr anchor="ctr"/>
          <a:p>
            <a:endParaRPr lang="zh-CN" altLang="en-US"/>
          </a:p>
        </p:txBody>
      </p:sp>
      <p:sp>
        <p:nvSpPr>
          <p:cNvPr id="3" name="内容占位符 2"/>
          <p:cNvSpPr>
            <a:spLocks noGrp="1"/>
          </p:cNvSpPr>
          <p:nvPr>
            <p:ph sz="half" idx="1"/>
          </p:nvPr>
        </p:nvSpPr>
        <p:spPr>
          <a:xfrm>
            <a:off x="244475" y="788988"/>
            <a:ext cx="4108450" cy="5337175"/>
          </a:xfrm>
          <a:solidFill>
            <a:schemeClr val="lt1"/>
          </a:solidFill>
          <a:ln w="25400">
            <a:solidFill>
              <a:schemeClr val="accent4"/>
            </a:solidFill>
          </a:ln>
        </p:spPr>
        <p:style>
          <a:lnRef idx="2">
            <a:schemeClr val="accent4"/>
          </a:lnRef>
          <a:fillRef idx="1">
            <a:schemeClr val="lt1"/>
          </a:fillRef>
          <a:effectRef idx="0">
            <a:schemeClr val="accent4"/>
          </a:effectRef>
          <a:fontRef idx="minor">
            <a:schemeClr val="dk1"/>
          </a:fontRef>
        </p:style>
        <p:txBody>
          <a:bodyPr/>
          <a:p>
            <a:pPr marL="0" indent="0" eaLnBrk="1" fontAlgn="base" latinLnBrk="0" hangingPunct="1">
              <a:lnSpc>
                <a:spcPct val="150000"/>
              </a:lnSpc>
              <a:spcBef>
                <a:spcPts val="0"/>
              </a:spcBef>
              <a:buNone/>
            </a:pPr>
            <a:r>
              <a:rPr lang="zh-CN" altLang="en-US" sz="2400" b="1" strike="noStrike" noProof="1">
                <a:sym typeface="+mn-ea"/>
              </a:rPr>
              <a:t>“发展同各国的外交关系和经济、文化的交流”</a:t>
            </a:r>
            <a:r>
              <a:rPr lang="zh-CN" altLang="en-US" sz="2400" b="1" strike="noStrike" noProof="1">
                <a:solidFill>
                  <a:srgbClr val="0033CC"/>
                </a:solidFill>
                <a:sym typeface="+mn-ea"/>
              </a:rPr>
              <a:t>修改为</a:t>
            </a:r>
            <a:r>
              <a:rPr lang="zh-CN" altLang="en-US" sz="2400" b="1" strike="noStrike" noProof="1">
                <a:sym typeface="+mn-ea"/>
              </a:rPr>
              <a:t>“发展同各国的外交关系和经济、文化交流，</a:t>
            </a:r>
            <a:r>
              <a:rPr lang="zh-CN" altLang="en-US" sz="2400" b="1" strike="noStrike" noProof="1">
                <a:solidFill>
                  <a:srgbClr val="FF0000"/>
                </a:solidFill>
                <a:sym typeface="+mn-ea"/>
              </a:rPr>
              <a:t>推动构建人类命运共同体</a:t>
            </a:r>
            <a:r>
              <a:rPr lang="zh-CN" altLang="en-US" sz="2400" b="1" strike="noStrike" noProof="1">
                <a:sym typeface="+mn-ea"/>
              </a:rPr>
              <a:t>”</a:t>
            </a:r>
            <a:endParaRPr lang="zh-CN" altLang="en-US" sz="2400" b="1" strike="noStrike" noProof="1">
              <a:sym typeface="+mn-ea"/>
            </a:endParaRPr>
          </a:p>
          <a:p>
            <a:pPr marL="0" indent="0" eaLnBrk="1" fontAlgn="base" latinLnBrk="0" hangingPunct="1">
              <a:lnSpc>
                <a:spcPct val="150000"/>
              </a:lnSpc>
              <a:spcBef>
                <a:spcPts val="0"/>
              </a:spcBef>
              <a:buNone/>
            </a:pPr>
            <a:r>
              <a:rPr lang="zh-CN" altLang="en-US" sz="2400" b="1" strike="noStrike" noProof="1" dirty="0">
                <a:solidFill>
                  <a:srgbClr val="0066CC"/>
                </a:solidFill>
                <a:sym typeface="+mn-ea"/>
              </a:rPr>
              <a:t>八个明确之一：</a:t>
            </a:r>
            <a:r>
              <a:rPr lang="zh-CN" altLang="en-US" sz="2400" b="1" strike="noStrike" noProof="1" dirty="0">
                <a:sym typeface="+mn-ea"/>
              </a:rPr>
              <a:t>中国特色大国外交要推动构建新型国际关系，推动构建人类命运共同体</a:t>
            </a:r>
            <a:r>
              <a:rPr lang="zh-CN" altLang="en-US" sz="2400" strike="noStrike" noProof="1" dirty="0">
                <a:sym typeface="+mn-ea"/>
              </a:rPr>
              <a:t> </a:t>
            </a:r>
            <a:endParaRPr lang="zh-CN" altLang="en-US" sz="2400" strike="noStrike" noProof="1" dirty="0"/>
          </a:p>
          <a:p>
            <a:pPr marL="0" indent="0" eaLnBrk="1" fontAlgn="base" latinLnBrk="0" hangingPunct="1">
              <a:lnSpc>
                <a:spcPct val="150000"/>
              </a:lnSpc>
              <a:spcBef>
                <a:spcPts val="0"/>
              </a:spcBef>
              <a:buNone/>
            </a:pPr>
            <a:endParaRPr lang="zh-CN" altLang="en-US" sz="2400" b="1" strike="noStrike" noProof="1"/>
          </a:p>
          <a:p>
            <a:pPr marL="0" indent="0" eaLnBrk="1" fontAlgn="base" latinLnBrk="0" hangingPunct="1">
              <a:lnSpc>
                <a:spcPts val="3380"/>
              </a:lnSpc>
              <a:spcBef>
                <a:spcPts val="0"/>
              </a:spcBef>
              <a:buNone/>
            </a:pPr>
            <a:endParaRPr lang="zh-CN" altLang="en-US" sz="2400" b="1" strike="noStrike" noProof="1"/>
          </a:p>
          <a:p>
            <a:pPr marL="0" indent="0" eaLnBrk="1" fontAlgn="base" latinLnBrk="0" hangingPunct="1">
              <a:lnSpc>
                <a:spcPts val="3380"/>
              </a:lnSpc>
              <a:spcBef>
                <a:spcPts val="0"/>
              </a:spcBef>
              <a:buNone/>
            </a:pPr>
            <a:endParaRPr lang="zh-CN" altLang="en-US" sz="2400" b="1" strike="noStrike" noProof="1">
              <a:solidFill>
                <a:srgbClr val="0033CC"/>
              </a:solidFill>
            </a:endParaRPr>
          </a:p>
        </p:txBody>
      </p:sp>
      <p:sp>
        <p:nvSpPr>
          <p:cNvPr id="4" name="内容占位符 3"/>
          <p:cNvSpPr>
            <a:spLocks noGrp="1"/>
          </p:cNvSpPr>
          <p:nvPr>
            <p:ph sz="half" idx="2"/>
          </p:nvPr>
        </p:nvSpPr>
        <p:spPr>
          <a:xfrm>
            <a:off x="4648200" y="790575"/>
            <a:ext cx="4165600" cy="5335588"/>
          </a:xfrm>
          <a:solidFill>
            <a:schemeClr val="lt1"/>
          </a:solidFill>
          <a:ln w="25400">
            <a:solidFill>
              <a:schemeClr val="accent2"/>
            </a:solidFill>
          </a:ln>
        </p:spPr>
        <p:style>
          <a:lnRef idx="2">
            <a:schemeClr val="accent2"/>
          </a:lnRef>
          <a:fillRef idx="1">
            <a:schemeClr val="lt1"/>
          </a:fillRef>
          <a:effectRef idx="0">
            <a:schemeClr val="accent2"/>
          </a:effectRef>
          <a:fontRef idx="minor">
            <a:schemeClr val="dk1"/>
          </a:fontRef>
        </p:style>
        <p:txBody>
          <a:bodyPr/>
          <a:p>
            <a:pPr marL="0" indent="0" fontAlgn="base">
              <a:lnSpc>
                <a:spcPct val="125000"/>
              </a:lnSpc>
              <a:buNone/>
            </a:pPr>
            <a:r>
              <a:rPr lang="zh-CN" altLang="en-US" sz="2400" b="1" strike="noStrike" noProof="1" dirty="0">
                <a:solidFill>
                  <a:srgbClr val="FF0000"/>
                </a:solidFill>
                <a:sym typeface="+mn-ea"/>
              </a:rPr>
              <a:t>“人类命运共同体</a:t>
            </a:r>
            <a:r>
              <a:rPr lang="zh-CN" altLang="en-US" sz="2400" b="1" strike="noStrike" noProof="1" dirty="0">
                <a:sym typeface="+mn-ea"/>
              </a:rPr>
              <a:t>，顾名思义，就是每个民族、每个国家的前途命运都紧紧联系在一起，应该风雨同舟，荣辱与共，努力把我们生于斯、长于斯的这个星球建成一个和睦的大家庭，把世界各国人民对美好生活的向往变成现实。”</a:t>
            </a:r>
            <a:endParaRPr lang="zh-CN" altLang="en-US" sz="2400" b="1" strike="noStrike" noProof="1" dirty="0"/>
          </a:p>
          <a:p>
            <a:pPr marL="0" indent="0" fontAlgn="base">
              <a:lnSpc>
                <a:spcPct val="125000"/>
              </a:lnSpc>
              <a:buNone/>
            </a:pPr>
            <a:r>
              <a:rPr lang="zh-CN" altLang="en-US" sz="2400" b="1" strike="noStrike" noProof="1" dirty="0">
                <a:sym typeface="+mn-ea"/>
              </a:rPr>
              <a:t>    </a:t>
            </a:r>
            <a:r>
              <a:rPr lang="en-US" altLang="zh-CN" sz="2400" b="1" strike="noStrike" noProof="1">
                <a:sym typeface="+mn-ea"/>
              </a:rPr>
              <a:t>—2017</a:t>
            </a:r>
            <a:r>
              <a:rPr lang="zh-CN" altLang="en-US" sz="2400" b="1" strike="noStrike" noProof="1" dirty="0">
                <a:sym typeface="+mn-ea"/>
              </a:rPr>
              <a:t>年</a:t>
            </a:r>
            <a:r>
              <a:rPr lang="en-US" altLang="zh-CN" sz="2400" b="1" strike="noStrike" noProof="1">
                <a:sym typeface="+mn-ea"/>
              </a:rPr>
              <a:t>12</a:t>
            </a:r>
            <a:r>
              <a:rPr lang="zh-CN" altLang="en-US" sz="2400" b="1" strike="noStrike" noProof="1" dirty="0">
                <a:sym typeface="+mn-ea"/>
              </a:rPr>
              <a:t>月</a:t>
            </a:r>
            <a:r>
              <a:rPr lang="en-US" altLang="zh-CN" sz="2400" b="1" strike="noStrike" noProof="1">
                <a:sym typeface="+mn-ea"/>
              </a:rPr>
              <a:t>1</a:t>
            </a:r>
            <a:r>
              <a:rPr lang="zh-CN" altLang="en-US" sz="2400" b="1" strike="noStrike" noProof="1" dirty="0">
                <a:sym typeface="+mn-ea"/>
              </a:rPr>
              <a:t>日在中国共产党与世界政党高层对话会上的主旨讲话</a:t>
            </a:r>
            <a:endParaRPr lang="zh-CN" altLang="en-US" sz="2400" b="1" strike="noStrike" noProof="1" dirty="0"/>
          </a:p>
          <a:p>
            <a:pPr fontAlgn="base"/>
            <a:endParaRPr lang="zh-CN" altLang="en-US" sz="2400" strike="noStrike" noProof="1"/>
          </a:p>
        </p:txBody>
      </p:sp>
    </p:spTree>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标题 89089"/>
          <p:cNvSpPr>
            <a:spLocks noGrp="1"/>
          </p:cNvSpPr>
          <p:nvPr>
            <p:ph type="title"/>
          </p:nvPr>
        </p:nvSpPr>
        <p:spPr/>
        <p:txBody>
          <a:bodyPr anchor="ctr"/>
          <a:p>
            <a:pPr algn="l"/>
            <a:r>
              <a:rPr lang="zh-CN" altLang="en-US" sz="3200" b="1" dirty="0">
                <a:solidFill>
                  <a:schemeClr val="folHlink"/>
                </a:solidFill>
                <a:latin typeface="黑体" panose="02010609060101010101" pitchFamily="49" charset="-122"/>
                <a:ea typeface="黑体" panose="02010609060101010101" pitchFamily="49" charset="-122"/>
              </a:rPr>
              <a:t>一、宪法是什么？</a:t>
            </a:r>
            <a:br>
              <a:rPr lang="zh-CN" altLang="en-US" sz="3200" b="1" dirty="0">
                <a:solidFill>
                  <a:schemeClr val="folHlink"/>
                </a:solidFill>
              </a:rPr>
            </a:br>
            <a:endParaRPr lang="zh-CN" altLang="en-US" sz="3200" b="1" dirty="0">
              <a:solidFill>
                <a:schemeClr val="folHlink"/>
              </a:solidFill>
            </a:endParaRPr>
          </a:p>
        </p:txBody>
      </p:sp>
      <p:sp>
        <p:nvSpPr>
          <p:cNvPr id="6146" name="文本占位符 89090"/>
          <p:cNvSpPr>
            <a:spLocks noGrp="1"/>
          </p:cNvSpPr>
          <p:nvPr>
            <p:ph idx="1"/>
          </p:nvPr>
        </p:nvSpPr>
        <p:spPr>
          <a:xfrm>
            <a:off x="457200" y="1052513"/>
            <a:ext cx="8229600" cy="4752975"/>
          </a:xfrm>
        </p:spPr>
        <p:txBody>
          <a:bodyPr anchor="t"/>
          <a:p>
            <a:pPr marL="0" indent="0" fontAlgn="base">
              <a:lnSpc>
                <a:spcPct val="150000"/>
              </a:lnSpc>
              <a:buNone/>
            </a:pPr>
            <a:r>
              <a:rPr lang="zh-CN" altLang="en-US" sz="2800" b="1" strike="noStrike" noProof="1" dirty="0">
                <a:solidFill>
                  <a:schemeClr val="folHlink"/>
                </a:solidFill>
                <a:latin typeface="微软雅黑" panose="020B0503020204020204" pitchFamily="34" charset="-122"/>
                <a:ea typeface="微软雅黑" panose="020B0503020204020204" pitchFamily="34" charset="-122"/>
              </a:rPr>
              <a:t>１、宪法的产生</a:t>
            </a:r>
            <a:endParaRPr lang="zh-CN" altLang="en-US" sz="2800" b="1" strike="noStrike" noProof="1" dirty="0">
              <a:solidFill>
                <a:schemeClr val="folHlink"/>
              </a:solidFill>
              <a:latin typeface="微软雅黑" panose="020B0503020204020204" pitchFamily="34" charset="-122"/>
              <a:ea typeface="微软雅黑" panose="020B0503020204020204" pitchFamily="34" charset="-122"/>
            </a:endParaRPr>
          </a:p>
          <a:p>
            <a:pPr marL="0" indent="0" fontAlgn="base">
              <a:lnSpc>
                <a:spcPct val="150000"/>
              </a:lnSpc>
              <a:buNone/>
            </a:pPr>
            <a:r>
              <a:rPr lang="zh-CN" altLang="en-US" sz="2400" b="1" strike="noStrike" noProof="1" dirty="0">
                <a:solidFill>
                  <a:srgbClr val="0066CC"/>
                </a:solidFill>
              </a:rPr>
              <a:t>宪法是近现代民主国家的“标配”</a:t>
            </a:r>
            <a:endParaRPr lang="zh-CN" altLang="en-US" sz="2400" b="1" strike="noStrike" noProof="1" dirty="0">
              <a:solidFill>
                <a:srgbClr val="0066CC"/>
              </a:solidFill>
            </a:endParaRPr>
          </a:p>
          <a:p>
            <a:pPr marL="0" indent="0" fontAlgn="base">
              <a:lnSpc>
                <a:spcPct val="150000"/>
              </a:lnSpc>
              <a:buNone/>
            </a:pPr>
            <a:r>
              <a:rPr lang="zh-CN" altLang="en-US" sz="2400" b="1" strike="noStrike" noProof="1" dirty="0"/>
              <a:t>近代宪法理论产生于１７、１８世纪，洛克、卢梭、孟德斯鸠等启蒙思想家</a:t>
            </a:r>
            <a:endParaRPr lang="zh-CN" altLang="en-US" sz="2400" b="1" strike="noStrike" noProof="1" dirty="0"/>
          </a:p>
          <a:p>
            <a:pPr marL="0" indent="0" algn="just" fontAlgn="base">
              <a:lnSpc>
                <a:spcPct val="150000"/>
              </a:lnSpc>
              <a:buNone/>
            </a:pPr>
            <a:r>
              <a:rPr lang="zh-CN" altLang="en-US" sz="2400" b="1" strike="noStrike" noProof="1" dirty="0">
                <a:solidFill>
                  <a:srgbClr val="0033CC"/>
                </a:solidFill>
              </a:rPr>
              <a:t>理论基础：</a:t>
            </a:r>
            <a:r>
              <a:rPr lang="zh-CN" altLang="en-US" sz="2400" b="1" strike="noStrike" noProof="1" dirty="0"/>
              <a:t>自然法学说    社会契约论    人民同意说</a:t>
            </a:r>
            <a:r>
              <a:rPr lang="zh-CN" altLang="en-US" b="1" strike="noStrike" noProof="1" dirty="0">
                <a:solidFill>
                  <a:srgbClr val="0066CC"/>
                </a:solidFill>
              </a:rPr>
              <a:t> </a:t>
            </a:r>
            <a:endParaRPr lang="zh-CN" altLang="en-US" b="1" strike="noStrike" noProof="1" dirty="0">
              <a:solidFill>
                <a:srgbClr val="0066CC"/>
              </a:solidFill>
            </a:endParaRPr>
          </a:p>
          <a:p>
            <a:pPr fontAlgn="base">
              <a:lnSpc>
                <a:spcPct val="150000"/>
              </a:lnSpc>
            </a:pPr>
            <a:endParaRPr lang="zh-CN" altLang="en-US" sz="2400" b="1" strike="noStrike" noProof="1" dirty="0">
              <a:solidFill>
                <a:schemeClr val="folHlink"/>
              </a:solidFill>
            </a:endParaRPr>
          </a:p>
          <a:p>
            <a:pPr fontAlgn="base">
              <a:lnSpc>
                <a:spcPct val="150000"/>
              </a:lnSpc>
            </a:pPr>
            <a:endParaRPr lang="zh-CN" altLang="en-US" b="1" strike="noStrike" noProof="1" dirty="0">
              <a:solidFill>
                <a:schemeClr val="folHlink"/>
              </a:solidFill>
            </a:endParaRPr>
          </a:p>
          <a:p>
            <a:pPr algn="just" fontAlgn="base">
              <a:lnSpc>
                <a:spcPct val="150000"/>
              </a:lnSpc>
            </a:pPr>
            <a:endParaRPr lang="zh-CN" altLang="en-US" sz="3600" strike="noStrike" noProof="1" dirty="0">
              <a:solidFill>
                <a:schemeClr val="folHlink"/>
              </a:solidFill>
            </a:endParaRPr>
          </a:p>
          <a:p>
            <a:pPr fontAlgn="base">
              <a:lnSpc>
                <a:spcPct val="150000"/>
              </a:lnSpc>
            </a:pPr>
            <a:endParaRPr lang="zh-CN" altLang="en-US" sz="3600" b="1" strike="noStrike" noProof="1" dirty="0"/>
          </a:p>
          <a:p>
            <a:pPr fontAlgn="base">
              <a:lnSpc>
                <a:spcPct val="150000"/>
              </a:lnSpc>
            </a:pPr>
            <a:endParaRPr lang="zh-CN" altLang="en-US" sz="3600" b="1" strike="noStrike" noProof="1" dirty="0"/>
          </a:p>
        </p:txBody>
      </p:sp>
    </p:spTree>
  </p:cSld>
  <p:clrMapOvr>
    <a:masterClrMapping/>
  </p:clrMapOvr>
  <p:transition spd="med">
    <p:rand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solidFill>
            <a:schemeClr val="lt1"/>
          </a:solidFill>
          <a:ln w="25400">
            <a:solidFill>
              <a:schemeClr val="accent2"/>
            </a:solidFill>
          </a:ln>
        </p:spPr>
        <p:style>
          <a:lnRef idx="2">
            <a:schemeClr val="accent2"/>
          </a:lnRef>
          <a:fillRef idx="1">
            <a:schemeClr val="lt1"/>
          </a:fillRef>
          <a:effectRef idx="0">
            <a:schemeClr val="accent2"/>
          </a:effectRef>
          <a:fontRef idx="minor">
            <a:schemeClr val="dk1"/>
          </a:fontRef>
        </p:style>
        <p:txBody>
          <a:bodyPr/>
          <a:p>
            <a:pPr fontAlgn="base"/>
            <a:r>
              <a:rPr lang="zh-CN" altLang="en-US" sz="3200" b="1" strike="noStrike" noProof="1" dirty="0">
                <a:solidFill>
                  <a:srgbClr val="0033CC"/>
                </a:solidFill>
                <a:latin typeface="黑体" panose="02010609060101010101" pitchFamily="49" charset="-122"/>
                <a:ea typeface="黑体" panose="02010609060101010101" pitchFamily="49" charset="-122"/>
                <a:sym typeface="+mn-ea"/>
              </a:rPr>
              <a:t>（七）充实坚持和加强中国共产党全面领导的有关内容</a:t>
            </a:r>
            <a:endParaRPr lang="zh-CN" altLang="en-US" sz="3200" b="1" strike="noStrike" noProof="1" dirty="0">
              <a:solidFill>
                <a:srgbClr val="0033CC"/>
              </a:solidFill>
              <a:latin typeface="黑体" panose="02010609060101010101" pitchFamily="49" charset="-122"/>
              <a:ea typeface="黑体" panose="02010609060101010101" pitchFamily="49" charset="-122"/>
              <a:sym typeface="+mn-ea"/>
            </a:endParaRPr>
          </a:p>
        </p:txBody>
      </p:sp>
      <p:sp>
        <p:nvSpPr>
          <p:cNvPr id="3" name="内容占位符 2"/>
          <p:cNvSpPr>
            <a:spLocks noGrp="1"/>
          </p:cNvSpPr>
          <p:nvPr>
            <p:ph sz="half" idx="1"/>
          </p:nvPr>
        </p:nvSpPr>
        <p:spPr>
          <a:xfrm>
            <a:off x="457200" y="1600200"/>
            <a:ext cx="3697288" cy="4525963"/>
          </a:xfrm>
          <a:solidFill>
            <a:schemeClr val="lt1"/>
          </a:solidFill>
          <a:ln w="25400">
            <a:solidFill>
              <a:schemeClr val="accent4"/>
            </a:solidFill>
          </a:ln>
        </p:spPr>
        <p:style>
          <a:lnRef idx="2">
            <a:schemeClr val="accent4"/>
          </a:lnRef>
          <a:fillRef idx="1">
            <a:schemeClr val="lt1"/>
          </a:fillRef>
          <a:effectRef idx="0">
            <a:schemeClr val="accent4"/>
          </a:effectRef>
          <a:fontRef idx="minor">
            <a:schemeClr val="dk1"/>
          </a:fontRef>
        </p:style>
        <p:txBody>
          <a:bodyPr/>
          <a:p>
            <a:pPr marL="0" indent="0" eaLnBrk="1" fontAlgn="base" latinLnBrk="0" hangingPunct="1">
              <a:lnSpc>
                <a:spcPct val="150000"/>
              </a:lnSpc>
              <a:spcBef>
                <a:spcPts val="0"/>
              </a:spcBef>
              <a:buNone/>
            </a:pPr>
            <a:r>
              <a:rPr lang="zh-CN" altLang="en-US" sz="2400" b="1" strike="noStrike" noProof="1"/>
              <a:t>在宪法第一章总纲第一条：社会主义制度是中华人民共和国的根本制度。</a:t>
            </a:r>
            <a:endParaRPr lang="zh-CN" altLang="en-US" sz="2400" b="1" strike="noStrike" noProof="1"/>
          </a:p>
          <a:p>
            <a:pPr marL="0" indent="0" eaLnBrk="1" fontAlgn="base" latinLnBrk="0" hangingPunct="1">
              <a:lnSpc>
                <a:spcPct val="150000"/>
              </a:lnSpc>
              <a:spcBef>
                <a:spcPts val="0"/>
              </a:spcBef>
              <a:buNone/>
            </a:pPr>
            <a:r>
              <a:rPr lang="zh-CN" altLang="en-US" sz="2400" b="1" strike="noStrike" noProof="1">
                <a:solidFill>
                  <a:srgbClr val="FF0000"/>
                </a:solidFill>
              </a:rPr>
              <a:t>中国共产党领导是中国特色社会主义最本质的特征。</a:t>
            </a:r>
            <a:endParaRPr lang="zh-CN" altLang="en-US" sz="2400" b="1" strike="noStrike" noProof="1">
              <a:solidFill>
                <a:srgbClr val="FF0000"/>
              </a:solidFill>
            </a:endParaRPr>
          </a:p>
          <a:p>
            <a:pPr marL="0" indent="0" eaLnBrk="1" fontAlgn="base" latinLnBrk="0" hangingPunct="1">
              <a:lnSpc>
                <a:spcPct val="150000"/>
              </a:lnSpc>
              <a:spcBef>
                <a:spcPts val="0"/>
              </a:spcBef>
              <a:buNone/>
            </a:pPr>
            <a:endParaRPr lang="zh-CN" altLang="en-US" sz="2400" strike="noStrike" noProof="1"/>
          </a:p>
          <a:p>
            <a:pPr marL="0" indent="0" eaLnBrk="1" fontAlgn="base" latinLnBrk="0" hangingPunct="1">
              <a:lnSpc>
                <a:spcPct val="150000"/>
              </a:lnSpc>
              <a:spcBef>
                <a:spcPts val="0"/>
              </a:spcBef>
              <a:buNone/>
            </a:pPr>
            <a:r>
              <a:rPr lang="zh-CN" altLang="en-US" sz="2400" b="1" strike="noStrike" noProof="1"/>
              <a:t>根本性　全面性　时代性</a:t>
            </a:r>
            <a:endParaRPr lang="zh-CN" altLang="en-US" sz="2400" b="1" strike="noStrike" noProof="1"/>
          </a:p>
        </p:txBody>
      </p:sp>
      <p:sp>
        <p:nvSpPr>
          <p:cNvPr id="64515" name="内容占位符 3"/>
          <p:cNvSpPr>
            <a:spLocks noGrp="1"/>
          </p:cNvSpPr>
          <p:nvPr>
            <p:ph sz="half" idx="2"/>
          </p:nvPr>
        </p:nvSpPr>
        <p:spPr>
          <a:xfrm>
            <a:off x="4392613" y="1600200"/>
            <a:ext cx="4294187" cy="4525963"/>
          </a:xfrm>
        </p:spPr>
        <p:txBody>
          <a:bodyPr anchor="t"/>
          <a:p>
            <a:pPr marL="0" indent="0">
              <a:buNone/>
            </a:pPr>
            <a:r>
              <a:rPr lang="zh-CN" altLang="en-US" sz="2400" b="1">
                <a:latin typeface="+mn-lt"/>
                <a:ea typeface="+mn-ea"/>
                <a:cs typeface="+mn-cs"/>
              </a:rPr>
              <a:t>中国宪法的一大特点就是有一个对于理解中国宪法制度非常重要的序言，这个序言一共有13个自然段，中国共产党领导写在序言中一共出现过</a:t>
            </a:r>
            <a:r>
              <a:rPr lang="zh-CN" altLang="en-US" sz="2400" b="1">
                <a:solidFill>
                  <a:srgbClr val="FF0000"/>
                </a:solidFill>
                <a:latin typeface="+mn-lt"/>
                <a:ea typeface="+mn-ea"/>
                <a:cs typeface="+mn-cs"/>
              </a:rPr>
              <a:t>５次</a:t>
            </a:r>
            <a:r>
              <a:rPr lang="zh-CN" altLang="en-US" sz="2400" b="1">
                <a:latin typeface="+mn-lt"/>
                <a:ea typeface="+mn-ea"/>
                <a:cs typeface="+mn-cs"/>
              </a:rPr>
              <a:t>，中国共产党领导在我国宪法中规定的是非常明确，毫无疑问的。序言的法律效力是非常明确的。</a:t>
            </a:r>
            <a:r>
              <a:rPr lang="zh-CN" altLang="en-US" sz="2400" b="1">
                <a:solidFill>
                  <a:srgbClr val="0033CC"/>
                </a:solidFill>
                <a:latin typeface="+mn-lt"/>
                <a:ea typeface="+mn-ea"/>
                <a:cs typeface="+mn-cs"/>
              </a:rPr>
              <a:t>为什么要在宪法的条文第一条中来写“中国共产党领导是中国特色社会主义最本质的特征”？</a:t>
            </a:r>
            <a:r>
              <a:rPr lang="zh-CN" altLang="en-US" sz="2400" b="1">
                <a:latin typeface="+mn-lt"/>
                <a:ea typeface="+mn-ea"/>
                <a:cs typeface="+mn-cs"/>
              </a:rPr>
              <a:t>这是在原有的基础上有新的强化、深化和拓展</a:t>
            </a:r>
            <a:endParaRPr lang="zh-CN" altLang="en-US" sz="2400" b="1">
              <a:latin typeface="+mn-lt"/>
              <a:ea typeface="+mn-ea"/>
              <a:cs typeface="+mn-cs"/>
            </a:endParaRPr>
          </a:p>
        </p:txBody>
      </p:sp>
    </p:spTree>
  </p:cSld>
  <p:clrMapOvr>
    <a:masterClrMapping/>
  </p:clrMapOvr>
  <p:transition spd="med">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7" name="标题 1"/>
          <p:cNvSpPr>
            <a:spLocks noGrp="1"/>
          </p:cNvSpPr>
          <p:nvPr>
            <p:ph type="title"/>
          </p:nvPr>
        </p:nvSpPr>
        <p:spPr/>
        <p:txBody>
          <a:bodyPr anchor="ctr"/>
          <a:p>
            <a:endParaRPr lang="zh-CN" altLang="en-US"/>
          </a:p>
        </p:txBody>
      </p:sp>
      <p:sp>
        <p:nvSpPr>
          <p:cNvPr id="3" name="内容占位符 2"/>
          <p:cNvSpPr>
            <a:spLocks noGrp="1"/>
          </p:cNvSpPr>
          <p:nvPr>
            <p:ph sz="half" idx="1"/>
          </p:nvPr>
        </p:nvSpPr>
        <p:spPr>
          <a:xfrm>
            <a:off x="457200" y="790575"/>
            <a:ext cx="4038600" cy="5335588"/>
          </a:xfrm>
        </p:spPr>
        <p:txBody>
          <a:bodyPr/>
          <a:p>
            <a:pPr marL="0" indent="0" eaLnBrk="1" fontAlgn="base" latinLnBrk="0" hangingPunct="1">
              <a:lnSpc>
                <a:spcPct val="150000"/>
              </a:lnSpc>
              <a:spcBef>
                <a:spcPts val="0"/>
              </a:spcBef>
              <a:buNone/>
            </a:pPr>
            <a:r>
              <a:rPr lang="zh-CN" altLang="en-US" sz="2400" b="1" strike="noStrike" noProof="1" dirty="0">
                <a:solidFill>
                  <a:schemeClr val="folHlink"/>
                </a:solidFill>
                <a:sym typeface="+mn-ea"/>
              </a:rPr>
              <a:t>十九大</a:t>
            </a:r>
            <a:r>
              <a:rPr lang="zh-CN" altLang="en-US" sz="2400" b="1" strike="noStrike" noProof="1" dirty="0">
                <a:solidFill>
                  <a:srgbClr val="0066CC"/>
                </a:solidFill>
                <a:sym typeface="+mn-ea"/>
              </a:rPr>
              <a:t>：党政军民学，东西南北中，党是领导一切的</a:t>
            </a:r>
            <a:r>
              <a:rPr lang="zh-CN" altLang="en-US" sz="2400" b="1" strike="noStrike" noProof="1" dirty="0">
                <a:sym typeface="+mn-ea"/>
              </a:rPr>
              <a:t>。必须增强</a:t>
            </a:r>
            <a:r>
              <a:rPr lang="zh-CN" altLang="en-US" sz="2400" b="1" strike="noStrike" noProof="1" dirty="0">
                <a:solidFill>
                  <a:srgbClr val="0066CC"/>
                </a:solidFill>
                <a:sym typeface="+mn-ea"/>
              </a:rPr>
              <a:t>政治意识、大局意识、核心意识、看齐意识</a:t>
            </a:r>
            <a:r>
              <a:rPr lang="zh-CN" altLang="en-US" sz="2400" b="1" strike="noStrike" noProof="1" dirty="0">
                <a:sym typeface="+mn-ea"/>
              </a:rPr>
              <a:t>，自觉维护</a:t>
            </a:r>
            <a:r>
              <a:rPr lang="zh-CN" altLang="en-US" sz="2400" b="1" strike="noStrike" noProof="1" dirty="0">
                <a:solidFill>
                  <a:srgbClr val="0066CC"/>
                </a:solidFill>
                <a:sym typeface="+mn-ea"/>
              </a:rPr>
              <a:t>党中央权威和集中统一领导</a:t>
            </a:r>
            <a:r>
              <a:rPr lang="zh-CN" altLang="en-US" sz="2400" b="1" strike="noStrike" noProof="1" dirty="0">
                <a:sym typeface="+mn-ea"/>
              </a:rPr>
              <a:t>，自觉在思想上政治上行动上同党中央保持高度一致，完善坚持党的领导的体制机制，坚持稳中求进工作总基调。</a:t>
            </a:r>
            <a:endParaRPr lang="zh-CN" altLang="en-US" sz="2400" b="1" strike="noStrike" noProof="1" dirty="0">
              <a:latin typeface="+mn-lt"/>
              <a:ea typeface="+mn-ea"/>
              <a:cs typeface="+mn-cs"/>
            </a:endParaRPr>
          </a:p>
          <a:p>
            <a:pPr fontAlgn="base"/>
            <a:endParaRPr lang="zh-CN" altLang="en-US" sz="2400" b="1" strike="noStrike" noProof="1"/>
          </a:p>
        </p:txBody>
      </p:sp>
      <p:sp>
        <p:nvSpPr>
          <p:cNvPr id="4" name="内容占位符 3"/>
          <p:cNvSpPr>
            <a:spLocks noGrp="1"/>
          </p:cNvSpPr>
          <p:nvPr>
            <p:ph sz="half" idx="2"/>
          </p:nvPr>
        </p:nvSpPr>
        <p:spPr>
          <a:xfrm>
            <a:off x="4832350" y="1017588"/>
            <a:ext cx="4038600" cy="5108575"/>
          </a:xfrm>
        </p:spPr>
        <p:txBody>
          <a:bodyPr/>
          <a:p>
            <a:pPr marL="0" indent="0" fontAlgn="base">
              <a:lnSpc>
                <a:spcPct val="140000"/>
              </a:lnSpc>
              <a:buNone/>
            </a:pPr>
            <a:r>
              <a:rPr lang="en-US" altLang="zh-CN" sz="2400" b="1" strike="noStrike" noProof="1">
                <a:solidFill>
                  <a:schemeClr val="folHlink"/>
                </a:solidFill>
                <a:sym typeface="+mn-ea"/>
              </a:rPr>
              <a:t>【</a:t>
            </a:r>
            <a:r>
              <a:rPr lang="zh-CN" altLang="en-US" sz="2400" b="1" strike="noStrike" noProof="1" dirty="0">
                <a:solidFill>
                  <a:schemeClr val="folHlink"/>
                </a:solidFill>
                <a:sym typeface="+mn-ea"/>
              </a:rPr>
              <a:t>观点</a:t>
            </a:r>
            <a:r>
              <a:rPr lang="en-US" altLang="zh-CN" sz="2400" b="1" strike="noStrike" noProof="1">
                <a:solidFill>
                  <a:schemeClr val="folHlink"/>
                </a:solidFill>
                <a:sym typeface="+mn-ea"/>
              </a:rPr>
              <a:t>】</a:t>
            </a:r>
            <a:endParaRPr lang="zh-CN" altLang="en-US" sz="2400" b="1" strike="noStrike" noProof="1" dirty="0">
              <a:solidFill>
                <a:schemeClr val="folHlink"/>
              </a:solidFill>
              <a:latin typeface="+mn-lt"/>
              <a:ea typeface="+mn-ea"/>
              <a:cs typeface="+mn-cs"/>
            </a:endParaRPr>
          </a:p>
          <a:p>
            <a:pPr marL="0" indent="0" fontAlgn="base">
              <a:lnSpc>
                <a:spcPct val="140000"/>
              </a:lnSpc>
              <a:buNone/>
            </a:pPr>
            <a:r>
              <a:rPr lang="zh-CN" altLang="en-US" sz="2400" b="1" strike="noStrike" noProof="1" dirty="0">
                <a:solidFill>
                  <a:srgbClr val="0066CC"/>
                </a:solidFill>
                <a:sym typeface="+mn-ea"/>
              </a:rPr>
              <a:t>世界上没有最完美的制度，只有最适合的制度</a:t>
            </a:r>
            <a:endParaRPr lang="zh-CN" altLang="en-US" sz="2400" b="1" strike="noStrike" noProof="1" dirty="0">
              <a:solidFill>
                <a:srgbClr val="0066CC"/>
              </a:solidFill>
              <a:latin typeface="+mn-lt"/>
              <a:ea typeface="+mn-ea"/>
              <a:cs typeface="+mn-cs"/>
            </a:endParaRPr>
          </a:p>
          <a:p>
            <a:pPr marL="0" indent="0" fontAlgn="base">
              <a:lnSpc>
                <a:spcPct val="140000"/>
              </a:lnSpc>
              <a:buNone/>
            </a:pPr>
            <a:r>
              <a:rPr lang="zh-CN" altLang="en-US" sz="2400" b="1" strike="noStrike" noProof="1" dirty="0">
                <a:sym typeface="+mn-ea"/>
              </a:rPr>
              <a:t>“鞋合不合适，只有脚知道”</a:t>
            </a:r>
            <a:endParaRPr lang="zh-CN" altLang="en-US" sz="2400" b="1" strike="noStrike" noProof="1" dirty="0">
              <a:latin typeface="+mn-lt"/>
              <a:ea typeface="+mn-ea"/>
              <a:cs typeface="+mn-cs"/>
            </a:endParaRPr>
          </a:p>
          <a:p>
            <a:pPr fontAlgn="base">
              <a:lnSpc>
                <a:spcPct val="140000"/>
              </a:lnSpc>
            </a:pPr>
            <a:endParaRPr lang="zh-CN" altLang="en-US" sz="2400" b="1" strike="noStrike" noProof="1" dirty="0">
              <a:latin typeface="+mn-lt"/>
              <a:ea typeface="+mn-ea"/>
              <a:cs typeface="+mn-cs"/>
            </a:endParaRPr>
          </a:p>
          <a:p>
            <a:pPr marL="0" indent="0" fontAlgn="base">
              <a:lnSpc>
                <a:spcPct val="140000"/>
              </a:lnSpc>
              <a:buNone/>
            </a:pPr>
            <a:r>
              <a:rPr lang="zh-CN" altLang="en-US" sz="2400" b="1" strike="noStrike" noProof="1" dirty="0">
                <a:solidFill>
                  <a:schemeClr val="folHlink"/>
                </a:solidFill>
                <a:sym typeface="+mn-ea"/>
              </a:rPr>
              <a:t>中国共产党执政的最大优势</a:t>
            </a:r>
            <a:r>
              <a:rPr lang="zh-CN" altLang="en-US" sz="2400" b="1" strike="noStrike" noProof="1" dirty="0">
                <a:sym typeface="+mn-ea"/>
              </a:rPr>
              <a:t>，从历次党代会主题分析</a:t>
            </a:r>
            <a:endParaRPr lang="en-US" altLang="zh-CN" sz="2400" b="1" strike="noStrike" noProof="1">
              <a:latin typeface="+mn-lt"/>
              <a:ea typeface="+mn-ea"/>
              <a:cs typeface="+mn-cs"/>
            </a:endParaRPr>
          </a:p>
          <a:p>
            <a:pPr fontAlgn="base"/>
            <a:endParaRPr lang="zh-CN" altLang="en-US" sz="2400" strike="noStrike" noProof="1"/>
          </a:p>
        </p:txBody>
      </p:sp>
    </p:spTree>
  </p:cSld>
  <p:clrMapOvr>
    <a:masterClrMapping/>
  </p:clrMapOvr>
  <p:transition spd="med">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solidFill>
            <a:schemeClr val="lt1"/>
          </a:solidFill>
          <a:ln w="25400">
            <a:solidFill>
              <a:schemeClr val="accent1"/>
            </a:solidFill>
          </a:ln>
        </p:spPr>
        <p:style>
          <a:lnRef idx="2">
            <a:schemeClr val="accent1"/>
          </a:lnRef>
          <a:fillRef idx="1">
            <a:schemeClr val="lt1"/>
          </a:fillRef>
          <a:effectRef idx="0">
            <a:schemeClr val="accent1"/>
          </a:effectRef>
          <a:fontRef idx="minor">
            <a:schemeClr val="dk1"/>
          </a:fontRef>
        </p:style>
        <p:txBody>
          <a:bodyPr/>
          <a:p>
            <a:pPr fontAlgn="base"/>
            <a:br>
              <a:rPr lang="zh-CN" altLang="en-US" sz="3200" b="1" dirty="0">
                <a:solidFill>
                  <a:srgbClr val="0033CC"/>
                </a:solidFill>
                <a:latin typeface="黑体" panose="02010609060101010101" pitchFamily="49" charset="-122"/>
                <a:ea typeface="黑体" panose="02010609060101010101" pitchFamily="49" charset="-122"/>
                <a:sym typeface="+mn-ea"/>
              </a:rPr>
            </a:br>
            <a:r>
              <a:rPr lang="zh-CN" altLang="en-US" sz="3200" b="1" strike="noStrike" noProof="1" dirty="0">
                <a:solidFill>
                  <a:srgbClr val="0033CC"/>
                </a:solidFill>
                <a:latin typeface="黑体" panose="02010609060101010101" pitchFamily="49" charset="-122"/>
                <a:ea typeface="黑体" panose="02010609060101010101" pitchFamily="49" charset="-122"/>
                <a:sym typeface="+mn-ea"/>
              </a:rPr>
              <a:t>（八）增加国家倡导社会主义核心价值观</a:t>
            </a:r>
            <a:br>
              <a:rPr lang="zh-CN" altLang="en-US" sz="3200" b="1" dirty="0">
                <a:solidFill>
                  <a:srgbClr val="0033CC"/>
                </a:solidFill>
                <a:latin typeface="黑体" panose="02010609060101010101" pitchFamily="49" charset="-122"/>
                <a:ea typeface="黑体" panose="02010609060101010101" pitchFamily="49" charset="-122"/>
                <a:sym typeface="+mn-ea"/>
              </a:rPr>
            </a:br>
            <a:r>
              <a:rPr lang="zh-CN" altLang="en-US" sz="3200" b="1" strike="noStrike" noProof="1" dirty="0">
                <a:solidFill>
                  <a:srgbClr val="0033CC"/>
                </a:solidFill>
                <a:latin typeface="黑体" panose="02010609060101010101" pitchFamily="49" charset="-122"/>
                <a:ea typeface="黑体" panose="02010609060101010101" pitchFamily="49" charset="-122"/>
                <a:sym typeface="+mn-ea"/>
              </a:rPr>
              <a:t>方面的内容</a:t>
            </a:r>
            <a:br>
              <a:rPr lang="zh-CN" altLang="en-US" sz="3200" b="1" dirty="0">
                <a:solidFill>
                  <a:srgbClr val="0033CC"/>
                </a:solidFill>
                <a:latin typeface="黑体" panose="02010609060101010101" pitchFamily="49" charset="-122"/>
                <a:ea typeface="黑体" panose="02010609060101010101" pitchFamily="49" charset="-122"/>
                <a:sym typeface="+mn-ea"/>
              </a:rPr>
            </a:br>
            <a:endParaRPr lang="zh-CN" altLang="en-US" sz="3200" b="1" strike="noStrike" noProof="1" dirty="0">
              <a:solidFill>
                <a:srgbClr val="0033CC"/>
              </a:solidFill>
              <a:latin typeface="黑体" panose="02010609060101010101" pitchFamily="49" charset="-122"/>
              <a:ea typeface="黑体" panose="02010609060101010101" pitchFamily="49" charset="-122"/>
              <a:sym typeface="+mn-ea"/>
            </a:endParaRPr>
          </a:p>
        </p:txBody>
      </p:sp>
      <p:sp>
        <p:nvSpPr>
          <p:cNvPr id="3" name="内容占位符 2"/>
          <p:cNvSpPr>
            <a:spLocks noGrp="1"/>
          </p:cNvSpPr>
          <p:nvPr>
            <p:ph sz="half" idx="1"/>
          </p:nvPr>
        </p:nvSpPr>
        <p:spPr>
          <a:solidFill>
            <a:schemeClr val="lt1"/>
          </a:solidFill>
          <a:ln w="25400">
            <a:solidFill>
              <a:schemeClr val="accent2"/>
            </a:solidFill>
          </a:ln>
        </p:spPr>
        <p:style>
          <a:lnRef idx="2">
            <a:schemeClr val="accent2"/>
          </a:lnRef>
          <a:fillRef idx="1">
            <a:schemeClr val="lt1"/>
          </a:fillRef>
          <a:effectRef idx="0">
            <a:schemeClr val="accent2"/>
          </a:effectRef>
          <a:fontRef idx="minor">
            <a:schemeClr val="dk1"/>
          </a:fontRef>
        </p:style>
        <p:txBody>
          <a:bodyPr/>
          <a:p>
            <a:pPr marL="0" indent="0" eaLnBrk="1" fontAlgn="base" latinLnBrk="0" hangingPunct="1">
              <a:lnSpc>
                <a:spcPct val="150000"/>
              </a:lnSpc>
              <a:spcBef>
                <a:spcPts val="0"/>
              </a:spcBef>
              <a:buNone/>
            </a:pPr>
            <a:r>
              <a:rPr lang="zh-CN" altLang="en-US" sz="2400" b="1" strike="noStrike" noProof="1">
                <a:solidFill>
                  <a:schemeClr val="accent2"/>
                </a:solidFill>
              </a:rPr>
              <a:t>第一章总纲第二十四条第二款</a:t>
            </a:r>
            <a:r>
              <a:rPr lang="zh-CN" altLang="en-US" sz="2400" b="1" strike="noStrike" noProof="1"/>
              <a:t>中“国家提倡爱祖国、爱人民、爱劳动、爱科学、爱社会主义的公德”修改为“</a:t>
            </a:r>
            <a:r>
              <a:rPr lang="zh-CN" altLang="en-US" sz="2400" b="1" strike="noStrike" noProof="1">
                <a:solidFill>
                  <a:srgbClr val="FF0000"/>
                </a:solidFill>
              </a:rPr>
              <a:t>国家倡导社会主义核心价值观</a:t>
            </a:r>
            <a:r>
              <a:rPr lang="zh-CN" altLang="en-US" sz="2400" b="1" strike="noStrike" noProof="1"/>
              <a:t>，提倡爱祖国、爱人民、爱劳动、爱科学、爱社会主义的公德”</a:t>
            </a:r>
            <a:endParaRPr lang="zh-CN" altLang="en-US" sz="2400" b="1" strike="noStrike" noProof="1"/>
          </a:p>
        </p:txBody>
      </p:sp>
      <p:sp>
        <p:nvSpPr>
          <p:cNvPr id="68611" name="内容占位符 3"/>
          <p:cNvSpPr>
            <a:spLocks noGrp="1"/>
          </p:cNvSpPr>
          <p:nvPr>
            <p:ph sz="half" idx="2"/>
          </p:nvPr>
        </p:nvSpPr>
        <p:spPr/>
        <p:txBody>
          <a:bodyPr anchor="t"/>
          <a:p>
            <a:pPr marL="0" indent="0">
              <a:buNone/>
            </a:pPr>
            <a:r>
              <a:rPr lang="zh-CN" altLang="en-US" b="1" dirty="0">
                <a:latin typeface="+mn-lt"/>
                <a:ea typeface="+mn-ea"/>
                <a:cs typeface="+mn-cs"/>
                <a:sym typeface="宋体" panose="02010600030101010101" pitchFamily="2" charset="-122"/>
              </a:rPr>
              <a:t>文化是一个国家、一个民族的灵魂。文化兴国运兴，文化强民族强。没有高度的文化自信，没有文化的繁荣兴盛，就没有中华民族伟大复兴。</a:t>
            </a:r>
            <a:endParaRPr lang="zh-CN" altLang="en-US" b="1" dirty="0">
              <a:latin typeface="+mn-lt"/>
              <a:ea typeface="+mn-ea"/>
              <a:cs typeface="+mn-cs"/>
              <a:sym typeface="宋体" panose="02010600030101010101" pitchFamily="2" charset="-122"/>
            </a:endParaRPr>
          </a:p>
          <a:p>
            <a:pPr marL="0" indent="0">
              <a:buNone/>
            </a:pPr>
            <a:r>
              <a:rPr lang="zh-CN" altLang="en-US" b="1" dirty="0">
                <a:solidFill>
                  <a:srgbClr val="0066CC"/>
                </a:solidFill>
                <a:latin typeface="+mn-lt"/>
                <a:ea typeface="+mn-ea"/>
                <a:cs typeface="+mn-cs"/>
                <a:sym typeface="宋体" panose="02010600030101010101" pitchFamily="2" charset="-122"/>
              </a:rPr>
              <a:t>丘吉尔</a:t>
            </a:r>
            <a:r>
              <a:rPr lang="zh-CN" altLang="en-US" b="1" dirty="0">
                <a:latin typeface="+mn-lt"/>
                <a:ea typeface="+mn-ea"/>
                <a:cs typeface="+mn-cs"/>
                <a:sym typeface="宋体" panose="02010600030101010101" pitchFamily="2" charset="-122"/>
              </a:rPr>
              <a:t>：“我宁愿不要印度，也不能没有莎士比亚”</a:t>
            </a:r>
            <a:endParaRPr lang="zh-CN" altLang="en-US">
              <a:latin typeface="+mn-lt"/>
              <a:ea typeface="+mn-ea"/>
              <a:cs typeface="+mn-cs"/>
            </a:endParaRPr>
          </a:p>
        </p:txBody>
      </p:sp>
    </p:spTree>
  </p:cSld>
  <p:clrMapOvr>
    <a:masterClrMapping/>
  </p:clrMapOvr>
  <p:transition spd="med">
    <p:rand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3" name="标题 1"/>
          <p:cNvSpPr>
            <a:spLocks noGrp="1"/>
          </p:cNvSpPr>
          <p:nvPr>
            <p:ph type="title"/>
          </p:nvPr>
        </p:nvSpPr>
        <p:spPr>
          <a:xfrm>
            <a:off x="457200" y="76200"/>
            <a:ext cx="8229600" cy="1143000"/>
          </a:xfrm>
        </p:spPr>
        <p:txBody>
          <a:bodyPr anchor="ctr"/>
          <a:p>
            <a:endParaRPr lang="zh-CN" altLang="en-US"/>
          </a:p>
        </p:txBody>
      </p:sp>
      <p:sp>
        <p:nvSpPr>
          <p:cNvPr id="3" name="内容占位符 2"/>
          <p:cNvSpPr>
            <a:spLocks noGrp="1"/>
          </p:cNvSpPr>
          <p:nvPr>
            <p:ph sz="half" idx="1"/>
          </p:nvPr>
        </p:nvSpPr>
        <p:spPr>
          <a:xfrm>
            <a:off x="457200" y="1219200"/>
            <a:ext cx="4038600" cy="4906963"/>
          </a:xfrm>
        </p:spPr>
        <p:txBody>
          <a:bodyPr/>
          <a:p>
            <a:pPr marL="0" indent="0" eaLnBrk="1" fontAlgn="base" latinLnBrk="0" hangingPunct="1">
              <a:lnSpc>
                <a:spcPct val="150000"/>
              </a:lnSpc>
              <a:spcBef>
                <a:spcPts val="0"/>
              </a:spcBef>
              <a:buNone/>
            </a:pPr>
            <a:r>
              <a:rPr lang="en-US" altLang="zh-CN" sz="2400" b="1" strike="noStrike" noProof="1">
                <a:sym typeface="+mn-ea"/>
              </a:rPr>
              <a:t>2017.3</a:t>
            </a:r>
            <a:r>
              <a:rPr lang="zh-CN" altLang="en-US" sz="2400" b="1" strike="noStrike" noProof="1" dirty="0">
                <a:solidFill>
                  <a:srgbClr val="0066CC"/>
                </a:solidFill>
                <a:sym typeface="+mn-ea"/>
              </a:rPr>
              <a:t>习近平</a:t>
            </a:r>
            <a:r>
              <a:rPr lang="zh-CN" altLang="en-US" sz="2400" b="1" strike="noStrike" noProof="1" dirty="0">
                <a:sym typeface="+mn-ea"/>
              </a:rPr>
              <a:t>：</a:t>
            </a:r>
            <a:r>
              <a:rPr lang="zh-CN" altLang="en-US" sz="2400" b="1" strike="noStrike" noProof="1" dirty="0">
                <a:solidFill>
                  <a:schemeClr val="folHlink"/>
                </a:solidFill>
                <a:sym typeface="+mn-ea"/>
              </a:rPr>
              <a:t>牢牢掌握意识形态主动权，</a:t>
            </a:r>
            <a:r>
              <a:rPr lang="zh-CN" altLang="en-US" sz="2400" b="1" strike="noStrike" noProof="1" dirty="0">
                <a:sym typeface="+mn-ea"/>
              </a:rPr>
              <a:t>“意识形态领域斗争会长期存在，不以人的意志为转移，只要国内不是清一色，只要国际上仍有敌对势力，意识形态领域斗争就不会停止。 ”</a:t>
            </a:r>
            <a:endParaRPr lang="zh-CN" altLang="en-US" sz="2400" b="1" strike="noStrike" noProof="1" dirty="0"/>
          </a:p>
          <a:p>
            <a:pPr fontAlgn="base"/>
            <a:endParaRPr lang="zh-CN" altLang="en-US" sz="2400" strike="noStrike" noProof="1"/>
          </a:p>
        </p:txBody>
      </p:sp>
      <p:sp>
        <p:nvSpPr>
          <p:cNvPr id="69635" name="内容占位符 3"/>
          <p:cNvSpPr>
            <a:spLocks noGrp="1"/>
          </p:cNvSpPr>
          <p:nvPr>
            <p:ph sz="half" idx="2"/>
          </p:nvPr>
        </p:nvSpPr>
        <p:spPr/>
        <p:txBody>
          <a:bodyPr anchor="t"/>
          <a:p>
            <a:endParaRPr lang="zh-CN" altLang="en-US">
              <a:latin typeface="+mn-lt"/>
              <a:ea typeface="+mn-ea"/>
              <a:cs typeface="+mn-cs"/>
            </a:endParaRPr>
          </a:p>
        </p:txBody>
      </p:sp>
    </p:spTree>
  </p:cSld>
  <p:clrMapOvr>
    <a:masterClrMapping/>
  </p:clrMapOvr>
  <p:transition spd="med">
    <p:rand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387350"/>
            <a:ext cx="8229600" cy="1030288"/>
          </a:xfrm>
          <a:solidFill>
            <a:schemeClr val="lt1"/>
          </a:solidFill>
          <a:ln w="25400">
            <a:solidFill>
              <a:schemeClr val="accent2"/>
            </a:solidFill>
          </a:ln>
        </p:spPr>
        <p:style>
          <a:lnRef idx="2">
            <a:schemeClr val="accent2"/>
          </a:lnRef>
          <a:fillRef idx="1">
            <a:schemeClr val="lt1"/>
          </a:fillRef>
          <a:effectRef idx="0">
            <a:schemeClr val="accent2"/>
          </a:effectRef>
          <a:fontRef idx="minor">
            <a:schemeClr val="dk1"/>
          </a:fontRef>
        </p:style>
        <p:txBody>
          <a:bodyPr/>
          <a:p>
            <a:pPr fontAlgn="base"/>
            <a:br>
              <a:rPr lang="zh-CN" altLang="en-US" sz="3200" b="1" dirty="0">
                <a:solidFill>
                  <a:schemeClr val="accent2"/>
                </a:solidFill>
                <a:sym typeface="+mn-ea"/>
              </a:rPr>
            </a:br>
            <a:r>
              <a:rPr lang="zh-CN" altLang="en-US" sz="3200" b="1" strike="noStrike" noProof="1" dirty="0">
                <a:solidFill>
                  <a:schemeClr val="accent2"/>
                </a:solidFill>
                <a:sym typeface="+mn-ea"/>
              </a:rPr>
              <a:t>９</a:t>
            </a:r>
            <a:r>
              <a:rPr lang="en-US" altLang="zh-CN" sz="3200" b="1" strike="noStrike" noProof="1">
                <a:solidFill>
                  <a:schemeClr val="accent2"/>
                </a:solidFill>
                <a:sym typeface="+mn-ea"/>
              </a:rPr>
              <a:t>.</a:t>
            </a:r>
            <a:r>
              <a:rPr lang="zh-CN" altLang="en-US" sz="3200" b="1" strike="noStrike" noProof="1" dirty="0">
                <a:solidFill>
                  <a:schemeClr val="accent2"/>
                </a:solidFill>
                <a:sym typeface="+mn-ea"/>
              </a:rPr>
              <a:t>修改完善国家主席任职任期方面的规定</a:t>
            </a:r>
            <a:br>
              <a:rPr lang="zh-CN" altLang="en-US" b="1" dirty="0"/>
            </a:br>
            <a:endParaRPr lang="zh-CN" altLang="en-US" strike="noStrike" noProof="1"/>
          </a:p>
        </p:txBody>
      </p:sp>
      <p:sp>
        <p:nvSpPr>
          <p:cNvPr id="73730" name="内容占位符 2"/>
          <p:cNvSpPr>
            <a:spLocks noGrp="1"/>
          </p:cNvSpPr>
          <p:nvPr>
            <p:ph sz="half" idx="1"/>
          </p:nvPr>
        </p:nvSpPr>
        <p:spPr>
          <a:xfrm>
            <a:off x="457200" y="1870075"/>
            <a:ext cx="3740150" cy="4256088"/>
          </a:xfrm>
        </p:spPr>
        <p:txBody>
          <a:bodyPr anchor="t"/>
          <a:p>
            <a:pPr marL="0" indent="0" eaLnBrk="1" latinLnBrk="0" hangingPunct="1">
              <a:lnSpc>
                <a:spcPct val="150000"/>
              </a:lnSpc>
              <a:spcBef>
                <a:spcPct val="0"/>
              </a:spcBef>
              <a:buNone/>
            </a:pPr>
            <a:r>
              <a:rPr lang="zh-CN" altLang="en-US" sz="2400" b="1">
                <a:latin typeface="+mn-lt"/>
                <a:ea typeface="+mn-ea"/>
                <a:cs typeface="+mn-cs"/>
              </a:rPr>
              <a:t>第三章“国家机构”第七十九条第三款“中华人民共和国主席、副主席每届任期同全国人民代表大会每届任期相同，连续任职不得超过两届”中“</a:t>
            </a:r>
            <a:r>
              <a:rPr lang="zh-CN" altLang="en-US" sz="2400" b="1">
                <a:solidFill>
                  <a:srgbClr val="FF0000"/>
                </a:solidFill>
                <a:latin typeface="+mn-lt"/>
                <a:ea typeface="+mn-ea"/>
                <a:cs typeface="+mn-cs"/>
              </a:rPr>
              <a:t>连续任职不得超过两届”删去。</a:t>
            </a:r>
            <a:endParaRPr lang="zh-CN" altLang="en-US" sz="2400" b="1">
              <a:solidFill>
                <a:srgbClr val="FF0000"/>
              </a:solidFill>
              <a:latin typeface="+mn-lt"/>
              <a:ea typeface="+mn-ea"/>
              <a:cs typeface="+mn-cs"/>
            </a:endParaRPr>
          </a:p>
        </p:txBody>
      </p:sp>
      <p:sp>
        <p:nvSpPr>
          <p:cNvPr id="73731" name="内容占位符 3"/>
          <p:cNvSpPr>
            <a:spLocks noGrp="1"/>
          </p:cNvSpPr>
          <p:nvPr>
            <p:ph sz="half" idx="2"/>
          </p:nvPr>
        </p:nvSpPr>
        <p:spPr>
          <a:xfrm>
            <a:off x="4378325" y="1700213"/>
            <a:ext cx="4308475" cy="4425950"/>
          </a:xfrm>
        </p:spPr>
        <p:txBody>
          <a:bodyPr anchor="t"/>
          <a:p>
            <a:pPr marL="0" indent="0" eaLnBrk="1" latinLnBrk="0" hangingPunct="1">
              <a:lnSpc>
                <a:spcPts val="3375"/>
              </a:lnSpc>
              <a:spcBef>
                <a:spcPct val="0"/>
              </a:spcBef>
              <a:buNone/>
            </a:pPr>
            <a:r>
              <a:rPr lang="zh-CN" altLang="en-US" sz="2400" b="1">
                <a:latin typeface="+mn-lt"/>
                <a:ea typeface="+mn-ea"/>
                <a:cs typeface="+mn-cs"/>
              </a:rPr>
              <a:t>这是健全国家领导体制的一个重要举措，俗称“</a:t>
            </a:r>
            <a:r>
              <a:rPr lang="zh-CN" altLang="en-US" sz="2400" b="1">
                <a:solidFill>
                  <a:srgbClr val="FF0000"/>
                </a:solidFill>
                <a:latin typeface="+mn-lt"/>
                <a:ea typeface="+mn-ea"/>
                <a:cs typeface="+mn-cs"/>
              </a:rPr>
              <a:t>三位一体”</a:t>
            </a:r>
            <a:r>
              <a:rPr lang="zh-CN" altLang="en-US" sz="2400" b="1">
                <a:latin typeface="+mn-lt"/>
                <a:ea typeface="+mn-ea"/>
                <a:cs typeface="+mn-cs"/>
              </a:rPr>
              <a:t>，党的最高领导职务、军队的最高领导职务和国家的最高领导职务，这是符合国情，符合实际，</a:t>
            </a:r>
            <a:r>
              <a:rPr lang="zh-CN" altLang="en-US" sz="2400" b="1">
                <a:solidFill>
                  <a:srgbClr val="FF0000"/>
                </a:solidFill>
                <a:latin typeface="+mn-lt"/>
                <a:ea typeface="+mn-ea"/>
                <a:cs typeface="+mn-cs"/>
              </a:rPr>
              <a:t>从长期实践探索总结出的一个成功经验。</a:t>
            </a:r>
            <a:r>
              <a:rPr lang="zh-CN" altLang="en-US" sz="2400" b="1">
                <a:latin typeface="+mn-lt"/>
                <a:ea typeface="+mn-ea"/>
                <a:cs typeface="+mn-cs"/>
              </a:rPr>
              <a:t>这种修改有利于维护以习近平同志为核心的党中央的权威和集中统一领导，有利于完善国家的领导体制，也有利于党和国家长治久安。</a:t>
            </a:r>
            <a:endParaRPr lang="zh-CN" altLang="en-US" sz="2400" b="1">
              <a:latin typeface="+mn-lt"/>
              <a:ea typeface="+mn-ea"/>
              <a:cs typeface="+mn-cs"/>
            </a:endParaRPr>
          </a:p>
        </p:txBody>
      </p:sp>
    </p:spTree>
  </p:cSld>
  <p:clrMapOvr>
    <a:masterClrMapping/>
  </p:clrMapOvr>
  <p:transition spd="med">
    <p:rand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solidFill>
            <a:schemeClr val="lt1"/>
          </a:solidFill>
          <a:ln w="25400">
            <a:solidFill>
              <a:schemeClr val="accent2"/>
            </a:solidFill>
          </a:ln>
        </p:spPr>
        <p:style>
          <a:lnRef idx="2">
            <a:schemeClr val="accent2"/>
          </a:lnRef>
          <a:fillRef idx="1">
            <a:schemeClr val="lt1"/>
          </a:fillRef>
          <a:effectRef idx="0">
            <a:schemeClr val="accent2"/>
          </a:effectRef>
          <a:fontRef idx="minor">
            <a:schemeClr val="dk1"/>
          </a:fontRef>
        </p:style>
        <p:txBody>
          <a:bodyPr/>
          <a:p>
            <a:pPr fontAlgn="base"/>
            <a:br>
              <a:rPr lang="zh-CN" altLang="en-US" sz="3200" b="1" dirty="0">
                <a:sym typeface="+mn-ea"/>
              </a:rPr>
            </a:br>
            <a:r>
              <a:rPr lang="zh-CN" altLang="en-US" sz="3200" b="1" strike="noStrike" noProof="1" dirty="0">
                <a:solidFill>
                  <a:srgbClr val="0066CC"/>
                </a:solidFill>
                <a:sym typeface="+mn-ea"/>
              </a:rPr>
              <a:t>（十）在宪法中增加有关设区的市的地方立法权方面的内容</a:t>
            </a:r>
            <a:br>
              <a:rPr lang="zh-CN" altLang="en-US" b="1" dirty="0">
                <a:solidFill>
                  <a:srgbClr val="0066CC"/>
                </a:solidFill>
              </a:rPr>
            </a:br>
            <a:endParaRPr lang="zh-CN" altLang="en-US" b="1" strike="noStrike" noProof="1" dirty="0">
              <a:solidFill>
                <a:srgbClr val="0066CC"/>
              </a:solidFill>
            </a:endParaRPr>
          </a:p>
        </p:txBody>
      </p:sp>
      <p:sp>
        <p:nvSpPr>
          <p:cNvPr id="74754" name="内容占位符 2"/>
          <p:cNvSpPr>
            <a:spLocks noGrp="1"/>
          </p:cNvSpPr>
          <p:nvPr>
            <p:ph sz="half" idx="1"/>
          </p:nvPr>
        </p:nvSpPr>
        <p:spPr/>
        <p:txBody>
          <a:bodyPr anchor="t"/>
          <a:p>
            <a:pPr marL="0" indent="0" eaLnBrk="1" latinLnBrk="0" hangingPunct="1">
              <a:lnSpc>
                <a:spcPts val="3375"/>
              </a:lnSpc>
              <a:spcBef>
                <a:spcPct val="0"/>
              </a:spcBef>
              <a:buNone/>
            </a:pPr>
            <a:r>
              <a:rPr lang="zh-CN" altLang="en-US" sz="2400" b="1">
                <a:latin typeface="+mn-lt"/>
                <a:ea typeface="+mn-ea"/>
                <a:cs typeface="+mn-cs"/>
              </a:rPr>
              <a:t>第三章“国家机构”第一百条</a:t>
            </a:r>
            <a:r>
              <a:rPr lang="zh-CN" altLang="en-US" sz="2400" b="1">
                <a:solidFill>
                  <a:srgbClr val="FF0000"/>
                </a:solidFill>
                <a:latin typeface="+mn-lt"/>
                <a:ea typeface="+mn-ea"/>
                <a:cs typeface="+mn-cs"/>
              </a:rPr>
              <a:t>增加一款</a:t>
            </a:r>
            <a:r>
              <a:rPr lang="zh-CN" altLang="en-US" sz="2400" b="1">
                <a:latin typeface="+mn-lt"/>
                <a:ea typeface="+mn-ea"/>
                <a:cs typeface="+mn-cs"/>
              </a:rPr>
              <a:t>，作为第二款：“设区的市的人民代表大会和它们的常务委员会，在不同宪法、法律、行政法规和本省、自治区的地方性法规相抵触的前提下，可以依照法律规定制定地方性法规，报本省、自治区人民代表大会常务委员会批准后施行。”</a:t>
            </a:r>
            <a:endParaRPr lang="zh-CN" altLang="en-US" sz="2400" b="1">
              <a:latin typeface="+mn-lt"/>
              <a:ea typeface="+mn-ea"/>
              <a:cs typeface="+mn-cs"/>
            </a:endParaRPr>
          </a:p>
        </p:txBody>
      </p:sp>
      <p:sp>
        <p:nvSpPr>
          <p:cNvPr id="74755" name="内容占位符 3"/>
          <p:cNvSpPr>
            <a:spLocks noGrp="1"/>
          </p:cNvSpPr>
          <p:nvPr>
            <p:ph sz="half" idx="2"/>
          </p:nvPr>
        </p:nvSpPr>
        <p:spPr/>
        <p:txBody>
          <a:bodyPr anchor="t"/>
          <a:p>
            <a:pPr marL="0" indent="0">
              <a:buNone/>
            </a:pPr>
            <a:r>
              <a:rPr lang="zh-CN" altLang="en-US" sz="2400" b="1">
                <a:latin typeface="+mn-lt"/>
                <a:ea typeface="+mn-ea"/>
                <a:cs typeface="+mn-cs"/>
              </a:rPr>
              <a:t>2014年对城市规模划定的新的</a:t>
            </a:r>
            <a:r>
              <a:rPr lang="zh-CN" altLang="en-US" sz="2400" b="1">
                <a:solidFill>
                  <a:srgbClr val="0066CC"/>
                </a:solidFill>
                <a:latin typeface="+mn-lt"/>
                <a:ea typeface="+mn-ea"/>
                <a:cs typeface="+mn-cs"/>
              </a:rPr>
              <a:t>标准</a:t>
            </a:r>
            <a:r>
              <a:rPr lang="zh-CN" altLang="en-US" sz="2400" b="1">
                <a:latin typeface="+mn-lt"/>
                <a:ea typeface="+mn-ea"/>
                <a:cs typeface="+mn-cs"/>
              </a:rPr>
              <a:t>：</a:t>
            </a:r>
            <a:r>
              <a:rPr lang="zh-CN" altLang="en-US" sz="2400" b="1">
                <a:solidFill>
                  <a:srgbClr val="FF0000"/>
                </a:solidFill>
                <a:latin typeface="+mn-lt"/>
                <a:ea typeface="+mn-ea"/>
                <a:cs typeface="+mn-cs"/>
              </a:rPr>
              <a:t>特大城市</a:t>
            </a:r>
            <a:r>
              <a:rPr lang="zh-CN" altLang="en-US" sz="2400" b="1">
                <a:latin typeface="+mn-lt"/>
                <a:ea typeface="+mn-ea"/>
                <a:cs typeface="+mn-cs"/>
              </a:rPr>
              <a:t>，即500万到1000万常住人口的设区的市这样的城市有87个，占整个设区的市的30%。</a:t>
            </a:r>
            <a:r>
              <a:rPr lang="zh-CN" altLang="en-US" sz="2400" b="1">
                <a:solidFill>
                  <a:srgbClr val="FF0000"/>
                </a:solidFill>
                <a:latin typeface="+mn-lt"/>
                <a:ea typeface="+mn-ea"/>
                <a:cs typeface="+mn-cs"/>
              </a:rPr>
              <a:t>大型城市</a:t>
            </a:r>
            <a:r>
              <a:rPr lang="zh-CN" altLang="en-US" sz="2400" b="1">
                <a:latin typeface="+mn-lt"/>
                <a:ea typeface="+mn-ea"/>
                <a:cs typeface="+mn-cs"/>
              </a:rPr>
              <a:t>，即300万到500万常住人口的设区的市有82个，占29%。</a:t>
            </a:r>
            <a:r>
              <a:rPr lang="zh-CN" altLang="en-US" sz="2400" b="1">
                <a:solidFill>
                  <a:srgbClr val="FF0000"/>
                </a:solidFill>
                <a:latin typeface="+mn-lt"/>
                <a:ea typeface="+mn-ea"/>
                <a:cs typeface="+mn-cs"/>
              </a:rPr>
              <a:t>超大城市</a:t>
            </a:r>
            <a:r>
              <a:rPr lang="zh-CN" altLang="en-US" sz="2400" b="1">
                <a:latin typeface="+mn-lt"/>
                <a:ea typeface="+mn-ea"/>
                <a:cs typeface="+mn-cs"/>
              </a:rPr>
              <a:t>，即1000万以上的人口。河南的</a:t>
            </a:r>
            <a:r>
              <a:rPr lang="zh-CN" altLang="en-US" sz="2400" b="1">
                <a:solidFill>
                  <a:srgbClr val="FF0000"/>
                </a:solidFill>
                <a:latin typeface="+mn-lt"/>
                <a:ea typeface="+mn-ea"/>
                <a:cs typeface="+mn-cs"/>
              </a:rPr>
              <a:t>南阳</a:t>
            </a:r>
            <a:r>
              <a:rPr lang="zh-CN" altLang="en-US" sz="2400" b="1">
                <a:latin typeface="+mn-lt"/>
                <a:ea typeface="+mn-ea"/>
                <a:cs typeface="+mn-cs"/>
              </a:rPr>
              <a:t>，还有山东的</a:t>
            </a:r>
            <a:r>
              <a:rPr lang="zh-CN" altLang="en-US" sz="2400" b="1">
                <a:solidFill>
                  <a:srgbClr val="FF0000"/>
                </a:solidFill>
                <a:latin typeface="+mn-lt"/>
                <a:ea typeface="+mn-ea"/>
                <a:cs typeface="+mn-cs"/>
              </a:rPr>
              <a:t>临沂</a:t>
            </a:r>
            <a:r>
              <a:rPr lang="zh-CN" altLang="en-US" sz="2400" b="1">
                <a:latin typeface="+mn-lt"/>
                <a:ea typeface="+mn-ea"/>
                <a:cs typeface="+mn-cs"/>
              </a:rPr>
              <a:t>，都超过了1000万以上的人口。</a:t>
            </a:r>
            <a:endParaRPr lang="zh-CN" altLang="en-US" sz="2400" b="1">
              <a:latin typeface="+mn-lt"/>
              <a:ea typeface="+mn-ea"/>
              <a:cs typeface="+mn-cs"/>
            </a:endParaRPr>
          </a:p>
          <a:p>
            <a:pPr marL="0" indent="0">
              <a:buNone/>
            </a:pPr>
            <a:r>
              <a:rPr lang="zh-CN" altLang="en-US" sz="2400" b="1">
                <a:solidFill>
                  <a:srgbClr val="FF0000"/>
                </a:solidFill>
                <a:latin typeface="+mn-lt"/>
                <a:ea typeface="+mn-ea"/>
                <a:cs typeface="+mn-cs"/>
              </a:rPr>
              <a:t>323个设区的市</a:t>
            </a:r>
            <a:endParaRPr lang="zh-CN" altLang="en-US" sz="2400" b="1">
              <a:solidFill>
                <a:srgbClr val="FF0000"/>
              </a:solidFill>
              <a:latin typeface="+mn-lt"/>
              <a:ea typeface="+mn-ea"/>
              <a:cs typeface="+mn-cs"/>
            </a:endParaRPr>
          </a:p>
        </p:txBody>
      </p:sp>
    </p:spTree>
  </p:cSld>
  <p:clrMapOvr>
    <a:masterClrMapping/>
  </p:clrMapOvr>
  <p:transition spd="med">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274638"/>
            <a:ext cx="8229600" cy="1325563"/>
          </a:xfrm>
          <a:solidFill>
            <a:schemeClr val="lt1"/>
          </a:solidFill>
          <a:ln w="25400">
            <a:solidFill>
              <a:schemeClr val="accent2"/>
            </a:solidFill>
          </a:ln>
        </p:spPr>
        <p:style>
          <a:lnRef idx="2">
            <a:schemeClr val="accent2"/>
          </a:lnRef>
          <a:fillRef idx="1">
            <a:schemeClr val="lt1"/>
          </a:fillRef>
          <a:effectRef idx="0">
            <a:schemeClr val="accent2"/>
          </a:effectRef>
          <a:fontRef idx="minor">
            <a:schemeClr val="dk1"/>
          </a:fontRef>
        </p:style>
        <p:txBody>
          <a:bodyPr/>
          <a:p>
            <a:pPr fontAlgn="base"/>
            <a:br>
              <a:rPr lang="zh-CN" altLang="en-US" sz="3200" b="1" dirty="0">
                <a:sym typeface="+mn-ea"/>
              </a:rPr>
            </a:br>
            <a:r>
              <a:rPr lang="zh-CN" altLang="en-US" sz="3200" b="1" strike="noStrike" noProof="1" dirty="0">
                <a:solidFill>
                  <a:srgbClr val="0066CC"/>
                </a:solidFill>
                <a:latin typeface="黑体" panose="02010609060101010101" pitchFamily="49" charset="-122"/>
                <a:ea typeface="黑体" panose="02010609060101010101" pitchFamily="49" charset="-122"/>
                <a:sym typeface="+mn-ea"/>
              </a:rPr>
              <a:t>（十一）增加与监察委员会有关的规定</a:t>
            </a:r>
            <a:br>
              <a:rPr lang="zh-CN" altLang="en-US" sz="3200" b="1" dirty="0">
                <a:solidFill>
                  <a:srgbClr val="0066CC"/>
                </a:solidFill>
                <a:latin typeface="黑体" panose="02010609060101010101" pitchFamily="49" charset="-122"/>
                <a:ea typeface="黑体" panose="02010609060101010101" pitchFamily="49" charset="-122"/>
                <a:sym typeface="+mn-ea"/>
              </a:rPr>
            </a:br>
            <a:endParaRPr lang="zh-CN" altLang="en-US" sz="3200" b="1" strike="noStrike" noProof="1" dirty="0">
              <a:solidFill>
                <a:srgbClr val="0066CC"/>
              </a:solidFill>
              <a:latin typeface="黑体" panose="02010609060101010101" pitchFamily="49" charset="-122"/>
              <a:ea typeface="黑体" panose="02010609060101010101" pitchFamily="49" charset="-122"/>
              <a:sym typeface="+mn-ea"/>
            </a:endParaRPr>
          </a:p>
        </p:txBody>
      </p:sp>
      <p:sp>
        <p:nvSpPr>
          <p:cNvPr id="76802" name="内容占位符 2"/>
          <p:cNvSpPr>
            <a:spLocks noGrp="1"/>
          </p:cNvSpPr>
          <p:nvPr>
            <p:ph sz="half" idx="1"/>
          </p:nvPr>
        </p:nvSpPr>
        <p:spPr/>
        <p:txBody>
          <a:bodyPr anchor="t"/>
          <a:p>
            <a:endParaRPr lang="zh-CN" altLang="en-US">
              <a:latin typeface="+mn-lt"/>
              <a:ea typeface="+mn-ea"/>
              <a:cs typeface="+mn-cs"/>
            </a:endParaRPr>
          </a:p>
        </p:txBody>
      </p:sp>
      <p:sp>
        <p:nvSpPr>
          <p:cNvPr id="76803" name="内容占位符 3"/>
          <p:cNvSpPr>
            <a:spLocks noGrp="1"/>
          </p:cNvSpPr>
          <p:nvPr>
            <p:ph sz="half" idx="2"/>
          </p:nvPr>
        </p:nvSpPr>
        <p:spPr/>
        <p:txBody>
          <a:bodyPr anchor="t"/>
          <a:p>
            <a:endParaRPr lang="zh-CN" altLang="en-US">
              <a:latin typeface="+mn-lt"/>
              <a:ea typeface="+mn-ea"/>
              <a:cs typeface="+mn-cs"/>
            </a:endParaRPr>
          </a:p>
        </p:txBody>
      </p:sp>
      <p:sp>
        <p:nvSpPr>
          <p:cNvPr id="76804" name="文本框 6146"/>
          <p:cNvSpPr txBox="1"/>
          <p:nvPr/>
        </p:nvSpPr>
        <p:spPr>
          <a:xfrm>
            <a:off x="611188" y="2133600"/>
            <a:ext cx="8281987" cy="4356100"/>
          </a:xfrm>
          <a:prstGeom prst="rect">
            <a:avLst/>
          </a:prstGeom>
          <a:noFill/>
          <a:ln w="9525">
            <a:noFill/>
          </a:ln>
        </p:spPr>
        <p:txBody>
          <a:bodyPr wrap="square" anchor="t">
            <a:spAutoFit/>
          </a:bodyPr>
          <a:p>
            <a:pPr algn="ctr">
              <a:lnSpc>
                <a:spcPct val="150000"/>
              </a:lnSpc>
            </a:pPr>
            <a:r>
              <a:rPr lang="zh-CN" altLang="en-US" sz="2800" dirty="0">
                <a:latin typeface="Arial" panose="020B0604020202020204" pitchFamily="34" charset="0"/>
                <a:ea typeface="黑体" panose="02010609060101010101" pitchFamily="49" charset="-122"/>
              </a:rPr>
              <a:t>中华人民共和国主席令</a:t>
            </a:r>
            <a:endParaRPr lang="zh-CN" altLang="en-US" sz="2800" dirty="0">
              <a:latin typeface="Arial" panose="020B0604020202020204" pitchFamily="34" charset="0"/>
              <a:ea typeface="黑体" panose="02010609060101010101" pitchFamily="49" charset="-122"/>
            </a:endParaRPr>
          </a:p>
          <a:p>
            <a:pPr algn="ctr">
              <a:lnSpc>
                <a:spcPct val="150000"/>
              </a:lnSpc>
            </a:pPr>
            <a:r>
              <a:rPr lang="zh-CN" altLang="en-US" dirty="0">
                <a:latin typeface="Arial" panose="020B0604020202020204" pitchFamily="34" charset="0"/>
                <a:ea typeface="微软雅黑" panose="020B0503020204020204" pitchFamily="34" charset="-122"/>
              </a:rPr>
              <a:t>第三号</a:t>
            </a:r>
            <a:endParaRPr lang="zh-CN" altLang="en-US" dirty="0">
              <a:latin typeface="Arial" panose="020B0604020202020204" pitchFamily="34" charset="0"/>
              <a:ea typeface="微软雅黑" panose="020B0503020204020204" pitchFamily="34" charset="-122"/>
            </a:endParaRPr>
          </a:p>
          <a:p>
            <a:pPr>
              <a:lnSpc>
                <a:spcPct val="150000"/>
              </a:lnSpc>
            </a:pPr>
            <a:r>
              <a:rPr lang="zh-CN" altLang="en-US" dirty="0">
                <a:latin typeface="Arial" panose="020B0604020202020204" pitchFamily="34" charset="0"/>
                <a:ea typeface="微软雅黑" panose="020B0503020204020204" pitchFamily="34" charset="-122"/>
              </a:rPr>
              <a:t>      《中华人民共和国监察法》已由中华人民共和国第十三届全国人民代表大会第一次会议于2018年3月20日通过，现予公布，自公布之日起施行。</a:t>
            </a:r>
            <a:endParaRPr lang="zh-CN" altLang="en-US" dirty="0">
              <a:latin typeface="Arial" panose="020B0604020202020204" pitchFamily="34" charset="0"/>
              <a:ea typeface="微软雅黑" panose="020B0503020204020204" pitchFamily="34" charset="-122"/>
            </a:endParaRPr>
          </a:p>
          <a:p>
            <a:pPr algn="just">
              <a:lnSpc>
                <a:spcPct val="150000"/>
              </a:lnSpc>
            </a:pPr>
            <a:r>
              <a:rPr lang="zh-CN" altLang="en-US" dirty="0">
                <a:latin typeface="Arial" panose="020B0604020202020204" pitchFamily="34" charset="0"/>
                <a:ea typeface="微软雅黑" panose="020B0503020204020204" pitchFamily="34" charset="-122"/>
              </a:rPr>
              <a:t>                                        中华人民共和国主席 </a:t>
            </a:r>
            <a:endParaRPr lang="zh-CN" altLang="en-US" dirty="0">
              <a:latin typeface="Arial" panose="020B0604020202020204" pitchFamily="34" charset="0"/>
              <a:ea typeface="微软雅黑" panose="020B0503020204020204" pitchFamily="34" charset="-122"/>
            </a:endParaRPr>
          </a:p>
          <a:p>
            <a:pPr algn="r">
              <a:lnSpc>
                <a:spcPct val="150000"/>
              </a:lnSpc>
            </a:pPr>
            <a:r>
              <a:rPr lang="zh-CN" altLang="en-US" dirty="0">
                <a:latin typeface="Arial" panose="020B0604020202020204" pitchFamily="34" charset="0"/>
                <a:ea typeface="微软雅黑" panose="020B0503020204020204" pitchFamily="34" charset="-122"/>
              </a:rPr>
              <a:t>2018年3月20日</a:t>
            </a:r>
            <a:endParaRPr lang="zh-CN" altLang="en-US" dirty="0">
              <a:latin typeface="Arial" panose="020B0604020202020204" pitchFamily="34" charset="0"/>
              <a:ea typeface="微软雅黑" panose="020B0503020204020204" pitchFamily="34" charset="-122"/>
            </a:endParaRPr>
          </a:p>
        </p:txBody>
      </p:sp>
    </p:spTree>
  </p:cSld>
  <p:clrMapOvr>
    <a:masterClrMapping/>
  </p:clrMapOvr>
  <p:transition spd="med">
    <p:rand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7170" name="表格 7169"/>
          <p:cNvGraphicFramePr/>
          <p:nvPr/>
        </p:nvGraphicFramePr>
        <p:xfrm>
          <a:off x="41275" y="44450"/>
          <a:ext cx="9072563" cy="6854825"/>
        </p:xfrm>
        <a:graphic>
          <a:graphicData uri="http://schemas.openxmlformats.org/drawingml/2006/table">
            <a:tbl>
              <a:tblPr/>
              <a:tblGrid>
                <a:gridCol w="1423988"/>
                <a:gridCol w="7648575"/>
              </a:tblGrid>
              <a:tr h="517525">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800" dirty="0">
                          <a:solidFill>
                            <a:srgbClr val="000000"/>
                          </a:solidFill>
                          <a:latin typeface="黑体" panose="02010609060101010101" pitchFamily="49" charset="-122"/>
                          <a:ea typeface="黑体" panose="02010609060101010101" pitchFamily="49" charset="-122"/>
                        </a:rPr>
                        <a:t>时 间</a:t>
                      </a:r>
                      <a:endParaRPr lang="zh-CN" altLang="en-US" sz="2800" dirty="0">
                        <a:solidFill>
                          <a:srgbClr val="000000"/>
                        </a:solidFill>
                        <a:latin typeface="黑体" panose="02010609060101010101" pitchFamily="49" charset="-122"/>
                        <a:ea typeface="黑体" panose="02010609060101010101" pitchFamily="49" charset="-122"/>
                      </a:endParaRPr>
                    </a:p>
                  </a:txBody>
                  <a:tcPr marL="0" marR="0" marT="0" marB="0" vert="horz" anchor="ctr" anchorCtr="1">
                    <a:lnL cap="flat">
                      <a:noFill/>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4F81BD">
                        <a:alpha val="100000"/>
                      </a:srgbClr>
                    </a:solid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800" dirty="0">
                          <a:solidFill>
                            <a:srgbClr val="000000"/>
                          </a:solidFill>
                          <a:latin typeface="黑体" panose="02010609060101010101" pitchFamily="49" charset="-122"/>
                          <a:ea typeface="黑体" panose="02010609060101010101" pitchFamily="49" charset="-122"/>
                        </a:rPr>
                        <a:t>措          施</a:t>
                      </a:r>
                      <a:endParaRPr lang="zh-CN" altLang="en-US" sz="2800" dirty="0">
                        <a:solidFill>
                          <a:srgbClr val="000000"/>
                        </a:solidFill>
                        <a:latin typeface="黑体" panose="02010609060101010101" pitchFamily="49" charset="-122"/>
                        <a:ea typeface="黑体" panose="02010609060101010101" pitchFamily="49" charset="-122"/>
                      </a:endParaRPr>
                    </a:p>
                  </a:txBody>
                  <a:tcPr vert="horz" anchor="ctr" anchorCtr="1">
                    <a:lnL w="3175" cap="flat" cmpd="sng">
                      <a:solidFill>
                        <a:schemeClr val="tx1"/>
                      </a:solidFill>
                      <a:prstDash val="solid"/>
                      <a:headEnd type="none" w="med" len="med"/>
                      <a:tailEnd type="none" w="med" len="med"/>
                    </a:lnL>
                    <a:lnR cap="flat">
                      <a:noFill/>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4F81BD">
                        <a:alpha val="100000"/>
                      </a:srgbClr>
                    </a:solidFill>
                  </a:tcPr>
                </a:tc>
              </a:tr>
              <a:tr h="495300">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b="1" dirty="0">
                          <a:solidFill>
                            <a:schemeClr val="bg1"/>
                          </a:solidFill>
                          <a:latin typeface="Calibri" panose="020F0502020204030204" charset="0"/>
                          <a:sym typeface="Arial" panose="020B0604020202020204" pitchFamily="34" charset="0"/>
                        </a:rPr>
                        <a:t>1949.9</a:t>
                      </a:r>
                      <a:endParaRPr lang="zh-CN" altLang="en-US" sz="2000" b="1" dirty="0">
                        <a:solidFill>
                          <a:schemeClr val="bg1"/>
                        </a:solidFill>
                        <a:latin typeface="Calibri" panose="020F0502020204030204" charset="0"/>
                        <a:sym typeface="Arial" panose="020B0604020202020204" pitchFamily="34" charset="0"/>
                      </a:endParaRPr>
                    </a:p>
                  </a:txBody>
                  <a:tcPr vert="horz" anchor="ctr">
                    <a:lnL cap="flat">
                      <a:noFill/>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b="1" dirty="0">
                          <a:solidFill>
                            <a:schemeClr val="bg1"/>
                          </a:solidFill>
                          <a:latin typeface="Calibri" panose="020F0502020204030204" charset="0"/>
                          <a:sym typeface="Arial" panose="020B0604020202020204" pitchFamily="34" charset="0"/>
                        </a:rPr>
                        <a:t>政协一次会议设立人民监察委员会，为中央政府四个委员会之一</a:t>
                      </a:r>
                      <a:endParaRPr lang="zh-CN" altLang="en-US" sz="2000" b="1" dirty="0">
                        <a:solidFill>
                          <a:schemeClr val="bg1"/>
                        </a:solidFill>
                        <a:latin typeface="Calibri" panose="020F0502020204030204" charset="0"/>
                        <a:sym typeface="Arial" panose="020B0604020202020204" pitchFamily="34" charset="0"/>
                      </a:endParaRPr>
                    </a:p>
                  </a:txBody>
                  <a:tcPr vert="horz" anchor="ctr">
                    <a:lnL w="3175" cap="flat" cmpd="sng">
                      <a:solidFill>
                        <a:schemeClr val="tx1"/>
                      </a:solidFill>
                      <a:prstDash val="solid"/>
                      <a:headEnd type="none" w="med" len="med"/>
                      <a:tailEnd type="none" w="med" len="med"/>
                    </a:lnL>
                    <a:lnR cap="flat">
                      <a:noFill/>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r>
              <a:tr h="701675">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b="1" dirty="0">
                          <a:solidFill>
                            <a:schemeClr val="bg1"/>
                          </a:solidFill>
                          <a:latin typeface="Calibri" panose="020F0502020204030204" charset="0"/>
                          <a:sym typeface="Arial" panose="020B0604020202020204" pitchFamily="34" charset="0"/>
                        </a:rPr>
                        <a:t>1954-1993</a:t>
                      </a:r>
                      <a:endParaRPr lang="zh-CN" altLang="en-US" sz="2000" b="1" dirty="0">
                        <a:solidFill>
                          <a:schemeClr val="bg1"/>
                        </a:solidFill>
                        <a:latin typeface="Calibri" panose="020F0502020204030204" charset="0"/>
                        <a:sym typeface="Arial" panose="020B0604020202020204" pitchFamily="34" charset="0"/>
                      </a:endParaRPr>
                    </a:p>
                  </a:txBody>
                  <a:tcPr vert="horz" anchor="ctr">
                    <a:lnL cap="flat">
                      <a:noFill/>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b="1" dirty="0">
                          <a:solidFill>
                            <a:schemeClr val="bg1"/>
                          </a:solidFill>
                          <a:latin typeface="Calibri" panose="020F0502020204030204" charset="0"/>
                          <a:sym typeface="Arial" panose="020B0604020202020204" pitchFamily="34" charset="0"/>
                        </a:rPr>
                        <a:t>成立监察部，取代人民监察委员会，1959年 撤销，1987年恢复监察部。1993年，监察部与中纪委合署办公。</a:t>
                      </a:r>
                      <a:endParaRPr lang="zh-CN" altLang="en-US" sz="2000" b="1" dirty="0">
                        <a:solidFill>
                          <a:schemeClr val="bg1"/>
                        </a:solidFill>
                        <a:latin typeface="Calibri" panose="020F0502020204030204" charset="0"/>
                        <a:sym typeface="Arial" panose="020B0604020202020204" pitchFamily="34" charset="0"/>
                      </a:endParaRPr>
                    </a:p>
                  </a:txBody>
                  <a:tcPr vert="horz" anchor="ctr">
                    <a:lnL w="3175" cap="flat" cmpd="sng">
                      <a:solidFill>
                        <a:schemeClr val="tx1"/>
                      </a:solidFill>
                      <a:prstDash val="solid"/>
                      <a:headEnd type="none" w="med" len="med"/>
                      <a:tailEnd type="none" w="med" len="med"/>
                    </a:lnL>
                    <a:lnR cap="flat">
                      <a:noFill/>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0000FF">
                        <a:alpha val="100000"/>
                      </a:srgbClr>
                    </a:solidFill>
                  </a:tcPr>
                </a:tc>
              </a:tr>
              <a:tr h="495300">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dirty="0">
                          <a:solidFill>
                            <a:srgbClr val="000000"/>
                          </a:solidFill>
                          <a:latin typeface="Calibri" panose="020F0502020204030204" charset="0"/>
                          <a:sym typeface="Arial" panose="020B0604020202020204" pitchFamily="34" charset="0"/>
                        </a:rPr>
                        <a:t>2016.1.12</a:t>
                      </a:r>
                      <a:endParaRPr lang="zh-CN" altLang="en-US" sz="2000" dirty="0">
                        <a:solidFill>
                          <a:srgbClr val="000000"/>
                        </a:solidFill>
                        <a:latin typeface="Calibri" panose="020F0502020204030204" charset="0"/>
                        <a:sym typeface="Arial" panose="020B0604020202020204" pitchFamily="34" charset="0"/>
                      </a:endParaRPr>
                    </a:p>
                  </a:txBody>
                  <a:tcPr vert="horz" anchor="ctr">
                    <a:lnL cap="flat">
                      <a:noFill/>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D0D8E8">
                        <a:alpha val="100000"/>
                      </a:srgbClr>
                    </a:solid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dirty="0">
                          <a:solidFill>
                            <a:srgbClr val="000000"/>
                          </a:solidFill>
                          <a:latin typeface="Calibri" panose="020F0502020204030204" charset="0"/>
                          <a:sym typeface="Arial" panose="020B0604020202020204" pitchFamily="34" charset="0"/>
                        </a:rPr>
                        <a:t>中纪委十八届六次会议：提出建立全国监察体系</a:t>
                      </a:r>
                      <a:endParaRPr lang="zh-CN" altLang="en-US" sz="2000" dirty="0">
                        <a:solidFill>
                          <a:srgbClr val="000000"/>
                        </a:solidFill>
                        <a:latin typeface="Calibri" panose="020F0502020204030204" charset="0"/>
                        <a:sym typeface="Arial" panose="020B0604020202020204" pitchFamily="34" charset="0"/>
                      </a:endParaRPr>
                    </a:p>
                  </a:txBody>
                  <a:tcPr vert="horz" anchor="ctr">
                    <a:lnL w="3175" cap="flat" cmpd="sng">
                      <a:solidFill>
                        <a:schemeClr val="tx1"/>
                      </a:solidFill>
                      <a:prstDash val="solid"/>
                      <a:headEnd type="none" w="med" len="med"/>
                      <a:tailEnd type="none" w="med" len="med"/>
                    </a:lnL>
                    <a:lnR cap="flat">
                      <a:noFill/>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D0D8E8">
                        <a:alpha val="100000"/>
                      </a:srgbClr>
                    </a:solidFill>
                  </a:tcPr>
                </a:tc>
              </a:tr>
              <a:tr h="498475">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b="1" dirty="0">
                          <a:solidFill>
                            <a:srgbClr val="000000"/>
                          </a:solidFill>
                          <a:latin typeface="Calibri" panose="020F0502020204030204" charset="0"/>
                        </a:rPr>
                        <a:t>2016.10</a:t>
                      </a:r>
                      <a:endParaRPr lang="zh-CN" altLang="en-US" sz="2000" b="1" dirty="0">
                        <a:solidFill>
                          <a:srgbClr val="000000"/>
                        </a:solidFill>
                        <a:latin typeface="Calibri" panose="020F0502020204030204" charset="0"/>
                      </a:endParaRPr>
                    </a:p>
                  </a:txBody>
                  <a:tcPr vert="horz" anchor="ctr">
                    <a:lnL cap="flat">
                      <a:noFill/>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E9EDF4">
                        <a:alpha val="100000"/>
                      </a:srgbClr>
                    </a:solid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b="1" dirty="0">
                          <a:solidFill>
                            <a:srgbClr val="000000"/>
                          </a:solidFill>
                          <a:latin typeface="Calibri" panose="020F0502020204030204" charset="0"/>
                        </a:rPr>
                        <a:t>党的十八届六中全会：《党内监督条例》提出支持监察机关监督</a:t>
                      </a:r>
                      <a:endParaRPr lang="zh-CN" altLang="en-US" sz="2000" b="1" dirty="0">
                        <a:solidFill>
                          <a:srgbClr val="000000"/>
                        </a:solidFill>
                        <a:latin typeface="Calibri" panose="020F0502020204030204" charset="0"/>
                      </a:endParaRPr>
                    </a:p>
                  </a:txBody>
                  <a:tcPr vert="horz" anchor="ctr">
                    <a:lnL w="3175" cap="flat" cmpd="sng">
                      <a:solidFill>
                        <a:schemeClr val="tx1"/>
                      </a:solidFill>
                      <a:prstDash val="solid"/>
                      <a:headEnd type="none" w="med" len="med"/>
                      <a:tailEnd type="none" w="med" len="med"/>
                    </a:lnL>
                    <a:lnR cap="flat">
                      <a:noFill/>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E9EDF4">
                        <a:alpha val="100000"/>
                      </a:srgbClr>
                    </a:solidFill>
                  </a:tcPr>
                </a:tc>
              </a:tr>
              <a:tr h="469900">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b="1" dirty="0">
                          <a:solidFill>
                            <a:srgbClr val="000000"/>
                          </a:solidFill>
                          <a:latin typeface="Calibri" panose="020F0502020204030204" charset="0"/>
                        </a:rPr>
                        <a:t>2016.11.4</a:t>
                      </a:r>
                      <a:endParaRPr lang="zh-CN" altLang="en-US" sz="2000" b="1" dirty="0">
                        <a:solidFill>
                          <a:srgbClr val="000000"/>
                        </a:solidFill>
                        <a:latin typeface="Calibri" panose="020F0502020204030204" charset="0"/>
                      </a:endParaRPr>
                    </a:p>
                  </a:txBody>
                  <a:tcPr vert="horz" anchor="ctr">
                    <a:lnL cap="flat">
                      <a:noFill/>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D0D8E8">
                        <a:alpha val="100000"/>
                      </a:srgbClr>
                    </a:solid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b="1" dirty="0">
                          <a:solidFill>
                            <a:srgbClr val="000000"/>
                          </a:solidFill>
                          <a:latin typeface="Calibri" panose="020F0502020204030204" charset="0"/>
                        </a:rPr>
                        <a:t>中办：监察改革试点《方案》在北京、山西、浙江开展试点</a:t>
                      </a:r>
                      <a:endParaRPr lang="zh-CN" altLang="en-US" sz="2000" b="1" dirty="0">
                        <a:solidFill>
                          <a:srgbClr val="000000"/>
                        </a:solidFill>
                        <a:latin typeface="Calibri" panose="020F0502020204030204" charset="0"/>
                      </a:endParaRPr>
                    </a:p>
                  </a:txBody>
                  <a:tcPr vert="horz" anchor="ctr">
                    <a:lnL w="3175" cap="flat" cmpd="sng">
                      <a:solidFill>
                        <a:schemeClr val="tx1"/>
                      </a:solidFill>
                      <a:prstDash val="solid"/>
                      <a:headEnd type="none" w="med" len="med"/>
                      <a:tailEnd type="none" w="med" len="med"/>
                    </a:lnL>
                    <a:lnR cap="flat">
                      <a:noFill/>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D0D8E8">
                        <a:alpha val="100000"/>
                      </a:srgbClr>
                    </a:solidFill>
                  </a:tcPr>
                </a:tc>
              </a:tr>
              <a:tr h="495300">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b="1" dirty="0">
                          <a:solidFill>
                            <a:srgbClr val="000000"/>
                          </a:solidFill>
                          <a:latin typeface="Calibri" panose="020F0502020204030204" charset="0"/>
                        </a:rPr>
                        <a:t>2016.12.25</a:t>
                      </a:r>
                      <a:endParaRPr lang="zh-CN" altLang="en-US" sz="2000" b="1" dirty="0">
                        <a:solidFill>
                          <a:srgbClr val="000000"/>
                        </a:solidFill>
                        <a:latin typeface="Calibri" panose="020F0502020204030204" charset="0"/>
                      </a:endParaRPr>
                    </a:p>
                  </a:txBody>
                  <a:tcPr vert="horz" anchor="ctr">
                    <a:lnL cap="flat">
                      <a:noFill/>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E9EDF4">
                        <a:alpha val="100000"/>
                      </a:srgbClr>
                    </a:solid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b="1" dirty="0">
                          <a:solidFill>
                            <a:srgbClr val="000000"/>
                          </a:solidFill>
                          <a:latin typeface="Calibri" panose="020F0502020204030204" charset="0"/>
                        </a:rPr>
                        <a:t>中共中央政治局：确立监察权改革时间表、路线图</a:t>
                      </a:r>
                      <a:endParaRPr lang="zh-CN" altLang="en-US" sz="2000" b="1" dirty="0">
                        <a:solidFill>
                          <a:srgbClr val="000000"/>
                        </a:solidFill>
                        <a:latin typeface="Calibri" panose="020F0502020204030204" charset="0"/>
                      </a:endParaRPr>
                    </a:p>
                  </a:txBody>
                  <a:tcPr vert="horz" anchor="ctr">
                    <a:lnL w="3175" cap="flat" cmpd="sng">
                      <a:solidFill>
                        <a:schemeClr val="tx1"/>
                      </a:solidFill>
                      <a:prstDash val="solid"/>
                      <a:headEnd type="none" w="med" len="med"/>
                      <a:tailEnd type="none" w="med" len="med"/>
                    </a:lnL>
                    <a:lnR cap="flat">
                      <a:noFill/>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E9EDF4">
                        <a:alpha val="100000"/>
                      </a:srgbClr>
                    </a:solidFill>
                  </a:tcPr>
                </a:tc>
              </a:tr>
              <a:tr h="498475">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b="1" dirty="0">
                          <a:solidFill>
                            <a:srgbClr val="000000"/>
                          </a:solidFill>
                          <a:latin typeface="Calibri" panose="020F0502020204030204" charset="0"/>
                        </a:rPr>
                        <a:t>2017.1</a:t>
                      </a:r>
                      <a:endParaRPr lang="zh-CN" altLang="en-US" sz="2000" b="1" dirty="0">
                        <a:solidFill>
                          <a:srgbClr val="000000"/>
                        </a:solidFill>
                        <a:latin typeface="Calibri" panose="020F0502020204030204" charset="0"/>
                      </a:endParaRPr>
                    </a:p>
                  </a:txBody>
                  <a:tcPr vert="horz" anchor="ctr">
                    <a:lnL cap="flat">
                      <a:noFill/>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D0D8E8">
                        <a:alpha val="100000"/>
                      </a:srgbClr>
                    </a:solid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b="1" dirty="0">
                          <a:solidFill>
                            <a:srgbClr val="000000"/>
                          </a:solidFill>
                          <a:latin typeface="Calibri" panose="020F0502020204030204" charset="0"/>
                        </a:rPr>
                        <a:t>中纪委十八届七次会议：监察权时间表、路线图试点省份施行</a:t>
                      </a:r>
                      <a:endParaRPr lang="zh-CN" altLang="en-US" sz="2000" b="1" dirty="0">
                        <a:solidFill>
                          <a:srgbClr val="000000"/>
                        </a:solidFill>
                        <a:latin typeface="Calibri" panose="020F0502020204030204" charset="0"/>
                      </a:endParaRPr>
                    </a:p>
                  </a:txBody>
                  <a:tcPr vert="horz" anchor="ctr">
                    <a:lnL w="3175" cap="flat" cmpd="sng">
                      <a:solidFill>
                        <a:schemeClr val="tx1"/>
                      </a:solidFill>
                      <a:prstDash val="solid"/>
                      <a:headEnd type="none" w="med" len="med"/>
                      <a:tailEnd type="none" w="med" len="med"/>
                    </a:lnL>
                    <a:lnR cap="flat">
                      <a:noFill/>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D0D8E8">
                        <a:alpha val="100000"/>
                      </a:srgbClr>
                    </a:solidFill>
                  </a:tcPr>
                </a:tc>
              </a:tr>
              <a:tr h="495300">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b="1" dirty="0">
                          <a:solidFill>
                            <a:srgbClr val="000000"/>
                          </a:solidFill>
                          <a:latin typeface="Calibri" panose="020F0502020204030204" charset="0"/>
                        </a:rPr>
                        <a:t>2017.6.23</a:t>
                      </a:r>
                      <a:endParaRPr lang="zh-CN" altLang="en-US" sz="2000" b="1" dirty="0">
                        <a:solidFill>
                          <a:srgbClr val="000000"/>
                        </a:solidFill>
                        <a:latin typeface="Calibri" panose="020F0502020204030204" charset="0"/>
                      </a:endParaRPr>
                    </a:p>
                  </a:txBody>
                  <a:tcPr vert="horz" anchor="ctr">
                    <a:lnL cap="flat">
                      <a:noFill/>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E9EDF4">
                        <a:alpha val="100000"/>
                      </a:srgbClr>
                    </a:solid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b="1" dirty="0">
                          <a:solidFill>
                            <a:srgbClr val="000000"/>
                          </a:solidFill>
                          <a:latin typeface="Calibri" panose="020F0502020204030204" charset="0"/>
                        </a:rPr>
                        <a:t>十二届人大常委会28次会议：首次审议监察法草案</a:t>
                      </a:r>
                      <a:endParaRPr lang="zh-CN" altLang="en-US" sz="2000" b="1" dirty="0">
                        <a:solidFill>
                          <a:srgbClr val="000000"/>
                        </a:solidFill>
                        <a:latin typeface="Calibri" panose="020F0502020204030204" charset="0"/>
                      </a:endParaRPr>
                    </a:p>
                  </a:txBody>
                  <a:tcPr vert="horz" anchor="ctr">
                    <a:lnL w="3175" cap="flat" cmpd="sng">
                      <a:solidFill>
                        <a:schemeClr val="tx1"/>
                      </a:solidFill>
                      <a:prstDash val="solid"/>
                      <a:headEnd type="none" w="med" len="med"/>
                      <a:tailEnd type="none" w="med" len="med"/>
                    </a:lnL>
                    <a:lnR cap="flat">
                      <a:noFill/>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E9EDF4">
                        <a:alpha val="100000"/>
                      </a:srgbClr>
                    </a:solidFill>
                  </a:tcPr>
                </a:tc>
              </a:tr>
              <a:tr h="495300">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b="1" dirty="0">
                          <a:solidFill>
                            <a:srgbClr val="000000"/>
                          </a:solidFill>
                          <a:latin typeface="Calibri" panose="020F0502020204030204" charset="0"/>
                        </a:rPr>
                        <a:t>2017.10.18</a:t>
                      </a:r>
                      <a:endParaRPr lang="zh-CN" altLang="en-US" sz="2000" b="1" dirty="0">
                        <a:solidFill>
                          <a:srgbClr val="000000"/>
                        </a:solidFill>
                        <a:latin typeface="Calibri" panose="020F0502020204030204" charset="0"/>
                      </a:endParaRPr>
                    </a:p>
                  </a:txBody>
                  <a:tcPr vert="horz" anchor="ctr">
                    <a:lnL cap="flat">
                      <a:noFill/>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D0D8E8">
                        <a:alpha val="100000"/>
                      </a:srgbClr>
                    </a:solid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b="1" dirty="0">
                          <a:solidFill>
                            <a:srgbClr val="000000"/>
                          </a:solidFill>
                          <a:latin typeface="Calibri" panose="020F0502020204030204" charset="0"/>
                        </a:rPr>
                        <a:t>党的十九大确定将监察体制改革从试点向全国推开</a:t>
                      </a:r>
                      <a:endParaRPr lang="zh-CN" altLang="en-US" sz="2000" b="1" dirty="0">
                        <a:solidFill>
                          <a:srgbClr val="000000"/>
                        </a:solidFill>
                        <a:latin typeface="Calibri" panose="020F0502020204030204" charset="0"/>
                      </a:endParaRPr>
                    </a:p>
                  </a:txBody>
                  <a:tcPr vert="horz" anchor="ctr">
                    <a:lnL w="3175" cap="flat" cmpd="sng">
                      <a:solidFill>
                        <a:schemeClr val="tx1"/>
                      </a:solidFill>
                      <a:prstDash val="solid"/>
                      <a:headEnd type="none" w="med" len="med"/>
                      <a:tailEnd type="none" w="med" len="med"/>
                    </a:lnL>
                    <a:lnR cap="flat">
                      <a:noFill/>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D0D8E8">
                        <a:alpha val="100000"/>
                      </a:srgbClr>
                    </a:solidFill>
                  </a:tcPr>
                </a:tc>
              </a:tr>
              <a:tr h="701675">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2000" b="1">
                          <a:solidFill>
                            <a:srgbClr val="000000"/>
                          </a:solidFill>
                          <a:latin typeface="Calibri" panose="020F0502020204030204" charset="0"/>
                        </a:rPr>
                        <a:t>2017.10.24</a:t>
                      </a:r>
                      <a:endParaRPr lang="zh-CN" altLang="en-US" sz="2000" b="1">
                        <a:solidFill>
                          <a:srgbClr val="000000"/>
                        </a:solidFill>
                        <a:latin typeface="Calibri" panose="020F0502020204030204" charset="0"/>
                      </a:endParaRPr>
                    </a:p>
                  </a:txBody>
                  <a:tcPr vert="horz" anchor="ctr">
                    <a:lnL cap="flat">
                      <a:noFill/>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E9EDF4">
                        <a:alpha val="100000"/>
                      </a:srgbClr>
                    </a:solid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b="1" dirty="0">
                          <a:solidFill>
                            <a:srgbClr val="000000"/>
                          </a:solidFill>
                          <a:latin typeface="Calibri" panose="020F0502020204030204" charset="0"/>
                        </a:rPr>
                        <a:t>党的十九大通过党章修正案：确定监察机关与立法、行政、司法协调工作</a:t>
                      </a:r>
                      <a:endParaRPr lang="zh-CN" altLang="en-US" sz="2000" b="1" dirty="0">
                        <a:solidFill>
                          <a:srgbClr val="000000"/>
                        </a:solidFill>
                        <a:latin typeface="Calibri" panose="020F0502020204030204" charset="0"/>
                      </a:endParaRPr>
                    </a:p>
                  </a:txBody>
                  <a:tcPr vert="horz" anchor="ctr">
                    <a:lnL w="3175" cap="flat" cmpd="sng">
                      <a:solidFill>
                        <a:schemeClr val="tx1"/>
                      </a:solidFill>
                      <a:prstDash val="solid"/>
                      <a:headEnd type="none" w="med" len="med"/>
                      <a:tailEnd type="none" w="med" len="med"/>
                    </a:lnL>
                    <a:lnR cap="flat">
                      <a:noFill/>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E9EDF4">
                        <a:alpha val="100000"/>
                      </a:srgbClr>
                    </a:solidFill>
                  </a:tcPr>
                </a:tc>
              </a:tr>
              <a:tr h="495300">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b="1" dirty="0">
                          <a:solidFill>
                            <a:srgbClr val="000000"/>
                          </a:solidFill>
                          <a:latin typeface="Calibri" panose="020F0502020204030204" charset="0"/>
                        </a:rPr>
                        <a:t>2017.10</a:t>
                      </a:r>
                      <a:endParaRPr lang="zh-CN" altLang="en-US" sz="2000" b="1" dirty="0">
                        <a:solidFill>
                          <a:srgbClr val="000000"/>
                        </a:solidFill>
                        <a:latin typeface="Calibri" panose="020F0502020204030204" charset="0"/>
                      </a:endParaRPr>
                    </a:p>
                  </a:txBody>
                  <a:tcPr vert="horz" anchor="ctr">
                    <a:lnL cap="flat">
                      <a:noFill/>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D0D8E8">
                        <a:alpha val="100000"/>
                      </a:srgbClr>
                    </a:solid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b="1" dirty="0">
                          <a:solidFill>
                            <a:srgbClr val="000000"/>
                          </a:solidFill>
                          <a:latin typeface="Calibri" panose="020F0502020204030204" charset="0"/>
                        </a:rPr>
                        <a:t>中办：监察改革推广全国的《方案》开始部署实施</a:t>
                      </a:r>
                      <a:endParaRPr lang="zh-CN" altLang="en-US" sz="2000" b="1" dirty="0">
                        <a:solidFill>
                          <a:srgbClr val="000000"/>
                        </a:solidFill>
                        <a:latin typeface="Calibri" panose="020F0502020204030204" charset="0"/>
                      </a:endParaRPr>
                    </a:p>
                  </a:txBody>
                  <a:tcPr vert="horz" anchor="ctr">
                    <a:lnL w="3175" cap="flat" cmpd="sng">
                      <a:solidFill>
                        <a:schemeClr val="tx1"/>
                      </a:solidFill>
                      <a:prstDash val="solid"/>
                      <a:headEnd type="none" w="med" len="med"/>
                      <a:tailEnd type="none" w="med" len="med"/>
                    </a:lnL>
                    <a:lnR cap="flat">
                      <a:noFill/>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D0D8E8">
                        <a:alpha val="100000"/>
                      </a:srgbClr>
                    </a:solidFill>
                  </a:tcPr>
                </a:tc>
              </a:tr>
              <a:tr h="495300">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b="1" dirty="0">
                          <a:solidFill>
                            <a:srgbClr val="000000"/>
                          </a:solidFill>
                          <a:latin typeface="Calibri" panose="020F0502020204030204" charset="0"/>
                        </a:rPr>
                        <a:t>2017.10.31</a:t>
                      </a:r>
                      <a:endParaRPr lang="zh-CN" altLang="en-US" sz="2000" b="1" dirty="0">
                        <a:solidFill>
                          <a:srgbClr val="000000"/>
                        </a:solidFill>
                        <a:latin typeface="Calibri" panose="020F0502020204030204" charset="0"/>
                      </a:endParaRPr>
                    </a:p>
                  </a:txBody>
                  <a:tcPr vert="horz" anchor="ctr">
                    <a:lnL cap="flat">
                      <a:noFill/>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E9EDF4">
                        <a:alpha val="100000"/>
                      </a:srgbClr>
                    </a:solid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b="1" dirty="0">
                          <a:solidFill>
                            <a:srgbClr val="000000"/>
                          </a:solidFill>
                          <a:latin typeface="Calibri" panose="020F0502020204030204" charset="0"/>
                        </a:rPr>
                        <a:t>十二届全国人大常委会30次会议：审议监察体制改革全国推开方案</a:t>
                      </a:r>
                      <a:endParaRPr lang="zh-CN" altLang="en-US" sz="2000" b="1" dirty="0">
                        <a:solidFill>
                          <a:srgbClr val="000000"/>
                        </a:solidFill>
                        <a:latin typeface="Calibri" panose="020F0502020204030204" charset="0"/>
                      </a:endParaRPr>
                    </a:p>
                  </a:txBody>
                  <a:tcPr vert="horz" anchor="ctr">
                    <a:lnL w="3175" cap="flat" cmpd="sng">
                      <a:solidFill>
                        <a:schemeClr val="tx1"/>
                      </a:solidFill>
                      <a:prstDash val="solid"/>
                      <a:headEnd type="none" w="med" len="med"/>
                      <a:tailEnd type="none" w="med" len="med"/>
                    </a:lnL>
                    <a:lnR cap="flat">
                      <a:noFill/>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solidFill>
                      <a:srgbClr val="E9EDF4">
                        <a:alpha val="100000"/>
                      </a:srgbClr>
                    </a:solidFill>
                  </a:tcPr>
                </a:tc>
              </a:tr>
            </a:tbl>
          </a:graphicData>
        </a:graphic>
      </p:graphicFrame>
      <p:sp>
        <p:nvSpPr>
          <p:cNvPr id="77869" name="日期占位符 1"/>
          <p:cNvSpPr/>
          <p:nvPr>
            <p:ph type="dt" sz="half" idx="10"/>
          </p:nvPr>
        </p:nvSpPr>
        <p:spPr/>
        <p:txBody>
          <a:bodyPr wrap="square" lIns="91440" tIns="45720" rIns="91440" bIns="45720" anchor="t"/>
          <a:lstStyle>
            <a:lvl1pPr marL="0" lvl="0" indent="0" algn="l" defTabSz="914400" rtl="0" eaLnBrk="1" fontAlgn="base" latinLnBrk="0" hangingPunct="1">
              <a:lnSpc>
                <a:spcPct val="100000"/>
              </a:lnSpc>
              <a:spcBef>
                <a:spcPct val="20000"/>
              </a:spcBef>
              <a:spcAft>
                <a:spcPct val="0"/>
              </a:spcAft>
              <a:buFont typeface="Arial" panose="020B0604020202020204" pitchFamily="34" charset="0"/>
              <a:buNone/>
              <a:defRPr sz="2400" b="1" i="0" u="none" kern="1200" baseline="0">
                <a:solidFill>
                  <a:srgbClr val="CC0000"/>
                </a:solidFill>
                <a:latin typeface="Arial" panose="020B0604020202020204" pitchFamily="34" charset="0"/>
                <a:ea typeface="微软雅黑" panose="020B0503020204020204" pitchFamily="34" charset="-122"/>
              </a:defRPr>
            </a:lvl1pPr>
            <a:lvl2pPr marL="457200" lvl="1" indent="0" algn="l" defTabSz="914400" rtl="0" eaLnBrk="1" fontAlgn="base" latinLnBrk="0" hangingPunct="1">
              <a:lnSpc>
                <a:spcPct val="100000"/>
              </a:lnSpc>
              <a:spcBef>
                <a:spcPct val="20000"/>
              </a:spcBef>
              <a:spcAft>
                <a:spcPct val="0"/>
              </a:spcAft>
              <a:buFont typeface="Arial" panose="020B0604020202020204" pitchFamily="34" charset="0"/>
              <a:buNone/>
              <a:defRPr sz="2400" b="1" i="0" u="none" kern="1200" baseline="0">
                <a:solidFill>
                  <a:srgbClr val="CC0000"/>
                </a:solidFill>
                <a:latin typeface="Arial" panose="020B0604020202020204" pitchFamily="34" charset="0"/>
                <a:ea typeface="微软雅黑" panose="020B0503020204020204" pitchFamily="34" charset="-122"/>
                <a:cs typeface="+mn-cs"/>
              </a:defRPr>
            </a:lvl2pPr>
            <a:lvl3pPr marL="914400" lvl="2" indent="0" algn="l" defTabSz="914400" rtl="0" eaLnBrk="1" fontAlgn="base" latinLnBrk="0" hangingPunct="1">
              <a:lnSpc>
                <a:spcPct val="100000"/>
              </a:lnSpc>
              <a:spcBef>
                <a:spcPct val="20000"/>
              </a:spcBef>
              <a:spcAft>
                <a:spcPct val="0"/>
              </a:spcAft>
              <a:buFont typeface="Arial" panose="020B0604020202020204" pitchFamily="34" charset="0"/>
              <a:buNone/>
              <a:defRPr sz="2400" b="1" i="0" u="none" kern="1200" baseline="0">
                <a:solidFill>
                  <a:srgbClr val="CC0000"/>
                </a:solidFill>
                <a:latin typeface="Arial" panose="020B0604020202020204" pitchFamily="34" charset="0"/>
                <a:ea typeface="微软雅黑" panose="020B0503020204020204" pitchFamily="34" charset="-122"/>
                <a:cs typeface="+mn-cs"/>
              </a:defRPr>
            </a:lvl3pPr>
            <a:lvl4pPr marL="1371600" lvl="3" indent="0" algn="l" defTabSz="914400" rtl="0" eaLnBrk="1" fontAlgn="base" latinLnBrk="0" hangingPunct="1">
              <a:lnSpc>
                <a:spcPct val="100000"/>
              </a:lnSpc>
              <a:spcBef>
                <a:spcPct val="20000"/>
              </a:spcBef>
              <a:spcAft>
                <a:spcPct val="0"/>
              </a:spcAft>
              <a:buFont typeface="Arial" panose="020B0604020202020204" pitchFamily="34" charset="0"/>
              <a:buNone/>
              <a:defRPr sz="2400" b="1" i="0" u="none" kern="1200" baseline="0">
                <a:solidFill>
                  <a:srgbClr val="CC0000"/>
                </a:solidFill>
                <a:latin typeface="Arial" panose="020B0604020202020204" pitchFamily="34" charset="0"/>
                <a:ea typeface="微软雅黑" panose="020B0503020204020204" pitchFamily="34" charset="-122"/>
                <a:cs typeface="+mn-cs"/>
              </a:defRPr>
            </a:lvl4pPr>
            <a:lvl5pPr marL="1828800" lvl="4" indent="0" algn="l" defTabSz="914400" rtl="0" eaLnBrk="1" fontAlgn="base" latinLnBrk="0" hangingPunct="1">
              <a:lnSpc>
                <a:spcPct val="100000"/>
              </a:lnSpc>
              <a:spcBef>
                <a:spcPct val="20000"/>
              </a:spcBef>
              <a:spcAft>
                <a:spcPct val="0"/>
              </a:spcAft>
              <a:buFont typeface="Arial" panose="020B0604020202020204" pitchFamily="34" charset="0"/>
              <a:buNone/>
              <a:defRPr sz="2400" b="1" i="0" u="none" kern="1200" baseline="0">
                <a:solidFill>
                  <a:srgbClr val="CC0000"/>
                </a:solidFill>
                <a:latin typeface="Arial" panose="020B0604020202020204" pitchFamily="34" charset="0"/>
                <a:ea typeface="微软雅黑" panose="020B0503020204020204" pitchFamily="34" charset="-122"/>
                <a:cs typeface="+mn-cs"/>
              </a:defRPr>
            </a:lvl5pPr>
          </a:lstStyle>
          <a:p>
            <a:pPr lvl="0" indent="0">
              <a:spcBef>
                <a:spcPct val="0"/>
              </a:spcBef>
            </a:pPr>
            <a:fld id="{BB962C8B-B14F-4D97-AF65-F5344CB8AC3E}" type="datetime1">
              <a:rPr lang="zh-CN" altLang="en-US" sz="1400" b="0">
                <a:solidFill>
                  <a:schemeClr val="tx1"/>
                </a:solidFill>
                <a:ea typeface="宋体" panose="02010600030101010101" pitchFamily="2" charset="-122"/>
              </a:rPr>
            </a:fld>
            <a:endParaRPr lang="zh-CN" altLang="en-US" sz="1400" b="0">
              <a:solidFill>
                <a:schemeClr val="tx1"/>
              </a:solidFill>
              <a:ea typeface="宋体" panose="02010600030101010101" pitchFamily="2" charset="-122"/>
            </a:endParaRPr>
          </a:p>
        </p:txBody>
      </p:sp>
      <p:sp>
        <p:nvSpPr>
          <p:cNvPr id="77870" name="页脚占位符 2"/>
          <p:cNvSpPr/>
          <p:nvPr>
            <p:ph type="ftr" sz="quarter" idx="11"/>
          </p:nvPr>
        </p:nvSpPr>
        <p:spPr/>
        <p:txBody>
          <a:bodyPr wrap="square" lIns="91440" tIns="45720" rIns="91440" bIns="45720" anchor="t"/>
          <a:lstStyle>
            <a:lvl1pPr marL="0" lvl="0" indent="0" algn="l" defTabSz="914400" rtl="0" eaLnBrk="1" fontAlgn="base" latinLnBrk="0" hangingPunct="1">
              <a:lnSpc>
                <a:spcPct val="100000"/>
              </a:lnSpc>
              <a:spcBef>
                <a:spcPct val="20000"/>
              </a:spcBef>
              <a:spcAft>
                <a:spcPct val="0"/>
              </a:spcAft>
              <a:buFont typeface="Arial" panose="020B0604020202020204" pitchFamily="34" charset="0"/>
              <a:buNone/>
              <a:defRPr sz="2400" b="1" i="0" u="none" kern="1200" baseline="0">
                <a:solidFill>
                  <a:srgbClr val="CC0000"/>
                </a:solidFill>
                <a:latin typeface="Arial" panose="020B0604020202020204" pitchFamily="34" charset="0"/>
                <a:ea typeface="微软雅黑" panose="020B0503020204020204" pitchFamily="34" charset="-122"/>
              </a:defRPr>
            </a:lvl1pPr>
            <a:lvl2pPr marL="457200" lvl="1" indent="0" algn="l" defTabSz="914400" rtl="0" eaLnBrk="1" fontAlgn="base" latinLnBrk="0" hangingPunct="1">
              <a:lnSpc>
                <a:spcPct val="100000"/>
              </a:lnSpc>
              <a:spcBef>
                <a:spcPct val="20000"/>
              </a:spcBef>
              <a:spcAft>
                <a:spcPct val="0"/>
              </a:spcAft>
              <a:buFont typeface="Arial" panose="020B0604020202020204" pitchFamily="34" charset="0"/>
              <a:buNone/>
              <a:defRPr sz="2400" b="1" i="0" u="none" kern="1200" baseline="0">
                <a:solidFill>
                  <a:srgbClr val="CC0000"/>
                </a:solidFill>
                <a:latin typeface="Arial" panose="020B0604020202020204" pitchFamily="34" charset="0"/>
                <a:ea typeface="微软雅黑" panose="020B0503020204020204" pitchFamily="34" charset="-122"/>
                <a:cs typeface="+mn-cs"/>
              </a:defRPr>
            </a:lvl2pPr>
            <a:lvl3pPr marL="914400" lvl="2" indent="0" algn="l" defTabSz="914400" rtl="0" eaLnBrk="1" fontAlgn="base" latinLnBrk="0" hangingPunct="1">
              <a:lnSpc>
                <a:spcPct val="100000"/>
              </a:lnSpc>
              <a:spcBef>
                <a:spcPct val="20000"/>
              </a:spcBef>
              <a:spcAft>
                <a:spcPct val="0"/>
              </a:spcAft>
              <a:buFont typeface="Arial" panose="020B0604020202020204" pitchFamily="34" charset="0"/>
              <a:buNone/>
              <a:defRPr sz="2400" b="1" i="0" u="none" kern="1200" baseline="0">
                <a:solidFill>
                  <a:srgbClr val="CC0000"/>
                </a:solidFill>
                <a:latin typeface="Arial" panose="020B0604020202020204" pitchFamily="34" charset="0"/>
                <a:ea typeface="微软雅黑" panose="020B0503020204020204" pitchFamily="34" charset="-122"/>
                <a:cs typeface="+mn-cs"/>
              </a:defRPr>
            </a:lvl3pPr>
            <a:lvl4pPr marL="1371600" lvl="3" indent="0" algn="l" defTabSz="914400" rtl="0" eaLnBrk="1" fontAlgn="base" latinLnBrk="0" hangingPunct="1">
              <a:lnSpc>
                <a:spcPct val="100000"/>
              </a:lnSpc>
              <a:spcBef>
                <a:spcPct val="20000"/>
              </a:spcBef>
              <a:spcAft>
                <a:spcPct val="0"/>
              </a:spcAft>
              <a:buFont typeface="Arial" panose="020B0604020202020204" pitchFamily="34" charset="0"/>
              <a:buNone/>
              <a:defRPr sz="2400" b="1" i="0" u="none" kern="1200" baseline="0">
                <a:solidFill>
                  <a:srgbClr val="CC0000"/>
                </a:solidFill>
                <a:latin typeface="Arial" panose="020B0604020202020204" pitchFamily="34" charset="0"/>
                <a:ea typeface="微软雅黑" panose="020B0503020204020204" pitchFamily="34" charset="-122"/>
                <a:cs typeface="+mn-cs"/>
              </a:defRPr>
            </a:lvl4pPr>
            <a:lvl5pPr marL="1828800" lvl="4" indent="0" algn="l" defTabSz="914400" rtl="0" eaLnBrk="1" fontAlgn="base" latinLnBrk="0" hangingPunct="1">
              <a:lnSpc>
                <a:spcPct val="100000"/>
              </a:lnSpc>
              <a:spcBef>
                <a:spcPct val="20000"/>
              </a:spcBef>
              <a:spcAft>
                <a:spcPct val="0"/>
              </a:spcAft>
              <a:buFont typeface="Arial" panose="020B0604020202020204" pitchFamily="34" charset="0"/>
              <a:buNone/>
              <a:defRPr sz="2400" b="1" i="0" u="none" kern="1200" baseline="0">
                <a:solidFill>
                  <a:srgbClr val="CC0000"/>
                </a:solidFill>
                <a:latin typeface="Arial" panose="020B0604020202020204" pitchFamily="34" charset="0"/>
                <a:ea typeface="微软雅黑" panose="020B0503020204020204" pitchFamily="34" charset="-122"/>
                <a:cs typeface="+mn-cs"/>
              </a:defRPr>
            </a:lvl5pPr>
          </a:lstStyle>
          <a:p>
            <a:pPr lvl="0" indent="0" algn="ctr">
              <a:spcBef>
                <a:spcPct val="0"/>
              </a:spcBef>
            </a:pPr>
            <a:r>
              <a:rPr lang="zh-CN" altLang="en-US" sz="1400" b="0">
                <a:solidFill>
                  <a:schemeClr val="tx1"/>
                </a:solidFill>
                <a:ea typeface="宋体" panose="02010600030101010101" pitchFamily="2" charset="-122"/>
              </a:rPr>
              <a:t>河北省委党校  王国绪</a:t>
            </a:r>
            <a:endParaRPr lang="zh-CN" altLang="en-US" sz="1400" b="0">
              <a:solidFill>
                <a:schemeClr val="tx1"/>
              </a:solidFill>
              <a:ea typeface="宋体" panose="02010600030101010101" pitchFamily="2" charset="-122"/>
            </a:endParaRPr>
          </a:p>
        </p:txBody>
      </p:sp>
      <p:sp>
        <p:nvSpPr>
          <p:cNvPr id="77871" name="灯片编号占位符 3"/>
          <p:cNvSpPr/>
          <p:nvPr>
            <p:ph type="sldNum" sz="quarter" idx="12"/>
          </p:nvPr>
        </p:nvSpPr>
        <p:spPr/>
        <p:txBody>
          <a:bodyPr wrap="square" lIns="91440" tIns="45720" rIns="91440" bIns="45720" anchor="t"/>
          <a:lstStyle>
            <a:lvl1pPr marL="0" lvl="0" indent="0" algn="l" defTabSz="914400" rtl="0" eaLnBrk="1" fontAlgn="base" latinLnBrk="0" hangingPunct="1">
              <a:lnSpc>
                <a:spcPct val="100000"/>
              </a:lnSpc>
              <a:spcBef>
                <a:spcPct val="20000"/>
              </a:spcBef>
              <a:spcAft>
                <a:spcPct val="0"/>
              </a:spcAft>
              <a:buFont typeface="Arial" panose="020B0604020202020204" pitchFamily="34" charset="0"/>
              <a:buNone/>
              <a:defRPr sz="2400" b="1" i="0" u="none" kern="1200" baseline="0">
                <a:solidFill>
                  <a:srgbClr val="CC0000"/>
                </a:solidFill>
                <a:latin typeface="Arial" panose="020B0604020202020204" pitchFamily="34" charset="0"/>
                <a:ea typeface="微软雅黑" panose="020B0503020204020204" pitchFamily="34" charset="-122"/>
              </a:defRPr>
            </a:lvl1pPr>
            <a:lvl2pPr marL="457200" lvl="1" indent="0" algn="l" defTabSz="914400" rtl="0" eaLnBrk="1" fontAlgn="base" latinLnBrk="0" hangingPunct="1">
              <a:lnSpc>
                <a:spcPct val="100000"/>
              </a:lnSpc>
              <a:spcBef>
                <a:spcPct val="20000"/>
              </a:spcBef>
              <a:spcAft>
                <a:spcPct val="0"/>
              </a:spcAft>
              <a:buFont typeface="Arial" panose="020B0604020202020204" pitchFamily="34" charset="0"/>
              <a:buNone/>
              <a:defRPr sz="2400" b="1" i="0" u="none" kern="1200" baseline="0">
                <a:solidFill>
                  <a:srgbClr val="CC0000"/>
                </a:solidFill>
                <a:latin typeface="Arial" panose="020B0604020202020204" pitchFamily="34" charset="0"/>
                <a:ea typeface="微软雅黑" panose="020B0503020204020204" pitchFamily="34" charset="-122"/>
                <a:cs typeface="+mn-cs"/>
              </a:defRPr>
            </a:lvl2pPr>
            <a:lvl3pPr marL="914400" lvl="2" indent="0" algn="l" defTabSz="914400" rtl="0" eaLnBrk="1" fontAlgn="base" latinLnBrk="0" hangingPunct="1">
              <a:lnSpc>
                <a:spcPct val="100000"/>
              </a:lnSpc>
              <a:spcBef>
                <a:spcPct val="20000"/>
              </a:spcBef>
              <a:spcAft>
                <a:spcPct val="0"/>
              </a:spcAft>
              <a:buFont typeface="Arial" panose="020B0604020202020204" pitchFamily="34" charset="0"/>
              <a:buNone/>
              <a:defRPr sz="2400" b="1" i="0" u="none" kern="1200" baseline="0">
                <a:solidFill>
                  <a:srgbClr val="CC0000"/>
                </a:solidFill>
                <a:latin typeface="Arial" panose="020B0604020202020204" pitchFamily="34" charset="0"/>
                <a:ea typeface="微软雅黑" panose="020B0503020204020204" pitchFamily="34" charset="-122"/>
                <a:cs typeface="+mn-cs"/>
              </a:defRPr>
            </a:lvl3pPr>
            <a:lvl4pPr marL="1371600" lvl="3" indent="0" algn="l" defTabSz="914400" rtl="0" eaLnBrk="1" fontAlgn="base" latinLnBrk="0" hangingPunct="1">
              <a:lnSpc>
                <a:spcPct val="100000"/>
              </a:lnSpc>
              <a:spcBef>
                <a:spcPct val="20000"/>
              </a:spcBef>
              <a:spcAft>
                <a:spcPct val="0"/>
              </a:spcAft>
              <a:buFont typeface="Arial" panose="020B0604020202020204" pitchFamily="34" charset="0"/>
              <a:buNone/>
              <a:defRPr sz="2400" b="1" i="0" u="none" kern="1200" baseline="0">
                <a:solidFill>
                  <a:srgbClr val="CC0000"/>
                </a:solidFill>
                <a:latin typeface="Arial" panose="020B0604020202020204" pitchFamily="34" charset="0"/>
                <a:ea typeface="微软雅黑" panose="020B0503020204020204" pitchFamily="34" charset="-122"/>
                <a:cs typeface="+mn-cs"/>
              </a:defRPr>
            </a:lvl4pPr>
            <a:lvl5pPr marL="1828800" lvl="4" indent="0" algn="l" defTabSz="914400" rtl="0" eaLnBrk="1" fontAlgn="base" latinLnBrk="0" hangingPunct="1">
              <a:lnSpc>
                <a:spcPct val="100000"/>
              </a:lnSpc>
              <a:spcBef>
                <a:spcPct val="20000"/>
              </a:spcBef>
              <a:spcAft>
                <a:spcPct val="0"/>
              </a:spcAft>
              <a:buFont typeface="Arial" panose="020B0604020202020204" pitchFamily="34" charset="0"/>
              <a:buNone/>
              <a:defRPr sz="2400" b="1" i="0" u="none" kern="1200" baseline="0">
                <a:solidFill>
                  <a:srgbClr val="CC0000"/>
                </a:solidFill>
                <a:latin typeface="Arial" panose="020B0604020202020204" pitchFamily="34" charset="0"/>
                <a:ea typeface="微软雅黑" panose="020B0503020204020204" pitchFamily="34" charset="-122"/>
                <a:cs typeface="+mn-cs"/>
              </a:defRPr>
            </a:lvl5pPr>
          </a:lstStyle>
          <a:p>
            <a:pPr lvl="0" indent="0" algn="r"/>
            <a:fld id="{9A0DB2DC-4C9A-4742-B13C-FB6460FD3503}" type="slidenum">
              <a:rPr lang="zh-CN" altLang="en-US" sz="1400" b="0">
                <a:solidFill>
                  <a:schemeClr val="tx1"/>
                </a:solidFill>
                <a:ea typeface="宋体" panose="02010600030101010101" pitchFamily="2" charset="-122"/>
              </a:rPr>
            </a:fld>
            <a:endParaRPr lang="zh-CN" altLang="en-US" sz="1400" b="0">
              <a:solidFill>
                <a:schemeClr val="tx1"/>
              </a:solidFill>
              <a:ea typeface="宋体" panose="02010600030101010101" pitchFamily="2" charset="-122"/>
            </a:endParaRPr>
          </a:p>
        </p:txBody>
      </p:sp>
    </p:spTree>
  </p:cSld>
  <p:clrMapOvr>
    <a:masterClrMapping/>
  </p:clrMapOvr>
  <p:transition spd="med">
    <p:rand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1921" name="图片占位符 7"/>
          <p:cNvPicPr>
            <a:picLocks noGrp="1" noChangeAspect="1"/>
          </p:cNvPicPr>
          <p:nvPr>
            <p:ph type="pic" idx="1"/>
            <p:custDataLst>
              <p:tags r:id="rId1"/>
            </p:custDataLst>
          </p:nvPr>
        </p:nvPicPr>
        <p:blipFill>
          <a:blip r:embed="rId2"/>
          <a:srcRect l="278" r="278"/>
          <a:stretch>
            <a:fillRect/>
          </a:stretch>
        </p:blipFill>
        <p:spPr>
          <a:xfrm>
            <a:off x="4924425" y="1685925"/>
            <a:ext cx="3654425" cy="4022725"/>
          </a:xfrm>
        </p:spPr>
      </p:pic>
      <p:sp>
        <p:nvSpPr>
          <p:cNvPr id="81922" name="文本占位符 6"/>
          <p:cNvSpPr>
            <a:spLocks noGrp="1"/>
          </p:cNvSpPr>
          <p:nvPr>
            <p:ph type="body" sz="half" idx="2"/>
            <p:custDataLst>
              <p:tags r:id="rId3"/>
            </p:custDataLst>
          </p:nvPr>
        </p:nvSpPr>
        <p:spPr>
          <a:xfrm>
            <a:off x="630238" y="1060450"/>
            <a:ext cx="3957637" cy="5062538"/>
          </a:xfrm>
        </p:spPr>
        <p:txBody>
          <a:bodyPr anchor="t"/>
          <a:p>
            <a:pPr eaLnBrk="1" latinLnBrk="0" hangingPunct="1">
              <a:lnSpc>
                <a:spcPct val="150000"/>
              </a:lnSpc>
              <a:spcBef>
                <a:spcPct val="0"/>
              </a:spcBef>
              <a:buClr>
                <a:schemeClr val="folHlink"/>
              </a:buClr>
              <a:buFont typeface="Wingdings" panose="05000000000000000000" pitchFamily="2" charset="2"/>
              <a:buNone/>
            </a:pPr>
            <a:endParaRPr lang="zh-CN" altLang="en-US" sz="2400" b="1">
              <a:solidFill>
                <a:srgbClr val="FF0000"/>
              </a:solidFill>
              <a:latin typeface="黑体" panose="02010609060101010101" pitchFamily="49" charset="-122"/>
              <a:ea typeface="黑体" panose="02010609060101010101" pitchFamily="49" charset="-122"/>
              <a:cs typeface="+mn-cs"/>
              <a:sym typeface="宋体" panose="02010600030101010101" pitchFamily="2" charset="-122"/>
            </a:endParaRPr>
          </a:p>
          <a:p>
            <a:pPr eaLnBrk="1" latinLnBrk="0" hangingPunct="1">
              <a:lnSpc>
                <a:spcPct val="150000"/>
              </a:lnSpc>
              <a:spcBef>
                <a:spcPct val="0"/>
              </a:spcBef>
              <a:buClr>
                <a:schemeClr val="folHlink"/>
              </a:buClr>
              <a:buFont typeface="Wingdings" panose="05000000000000000000" pitchFamily="2" charset="2"/>
              <a:buNone/>
            </a:pPr>
            <a:r>
              <a:rPr lang="zh-CN" altLang="en-US" sz="2400" b="1">
                <a:solidFill>
                  <a:srgbClr val="FF0000"/>
                </a:solidFill>
                <a:latin typeface="黑体" panose="02010609060101010101" pitchFamily="49" charset="-122"/>
                <a:ea typeface="黑体" panose="02010609060101010101" pitchFamily="49" charset="-122"/>
                <a:cs typeface="+mn-cs"/>
                <a:sym typeface="宋体" panose="02010600030101010101" pitchFamily="2" charset="-122"/>
              </a:rPr>
              <a:t>改革的目标</a:t>
            </a:r>
            <a:r>
              <a:rPr lang="zh-CN" altLang="en-US" sz="2400" b="1">
                <a:solidFill>
                  <a:srgbClr val="000000"/>
                </a:solidFill>
                <a:latin typeface="+mn-lt"/>
                <a:ea typeface="+mn-ea"/>
                <a:cs typeface="+mn-cs"/>
                <a:sym typeface="宋体" panose="02010600030101010101" pitchFamily="2" charset="-122"/>
              </a:rPr>
              <a:t>：整合反腐败资源力量，加强党对反腐败工作的集中统一领导，构建集中统一、权威高效的中国特色国家监察体制，实现对所有行使公权力的公职人员监察全覆盖。</a:t>
            </a:r>
            <a:endParaRPr lang="zh-CN" altLang="en-US" sz="2400" b="1">
              <a:solidFill>
                <a:srgbClr val="000000"/>
              </a:solidFill>
              <a:latin typeface="+mn-lt"/>
              <a:ea typeface="+mn-ea"/>
              <a:cs typeface="+mn-cs"/>
              <a:sym typeface="宋体" panose="02010600030101010101" pitchFamily="2" charset="-122"/>
            </a:endParaRPr>
          </a:p>
        </p:txBody>
      </p:sp>
      <p:sp>
        <p:nvSpPr>
          <p:cNvPr id="81923" name="标题 1"/>
          <p:cNvSpPr>
            <a:spLocks noGrp="1"/>
          </p:cNvSpPr>
          <p:nvPr>
            <p:ph type="title"/>
          </p:nvPr>
        </p:nvSpPr>
        <p:spPr/>
        <p:txBody>
          <a:bodyPr anchor="b"/>
          <a:p>
            <a:endParaRPr lang="zh-CN" altLang="en-US">
              <a:latin typeface="+mj-lt"/>
              <a:ea typeface="+mj-ea"/>
              <a:cs typeface="+mj-cs"/>
            </a:endParaRPr>
          </a:p>
        </p:txBody>
      </p:sp>
    </p:spTree>
    <p:custDataLst>
      <p:tags r:id="rId4"/>
    </p:custDataLst>
  </p:cSld>
  <p:clrMapOvr>
    <a:masterClrMapping/>
  </p:clrMapOvr>
  <p:transition spd="med">
    <p:rand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5" name="标题 1"/>
          <p:cNvSpPr>
            <a:spLocks noGrp="1"/>
          </p:cNvSpPr>
          <p:nvPr>
            <p:ph type="title"/>
          </p:nvPr>
        </p:nvSpPr>
        <p:spPr>
          <a:xfrm>
            <a:off x="2947988" y="161925"/>
            <a:ext cx="5762625" cy="700088"/>
          </a:xfrm>
        </p:spPr>
        <p:txBody>
          <a:bodyPr anchor="ctr"/>
          <a:p>
            <a:r>
              <a:rPr lang="zh-CN" altLang="en-US"/>
              <a:t>监察委员会</a:t>
            </a:r>
            <a:endParaRPr lang="zh-CN" altLang="en-US"/>
          </a:p>
        </p:txBody>
      </p:sp>
      <p:sp>
        <p:nvSpPr>
          <p:cNvPr id="3" name="内容占位符 2"/>
          <p:cNvSpPr>
            <a:spLocks noGrp="1"/>
          </p:cNvSpPr>
          <p:nvPr>
            <p:ph idx="1"/>
          </p:nvPr>
        </p:nvSpPr>
        <p:spPr>
          <a:xfrm>
            <a:off x="457200" y="647700"/>
            <a:ext cx="8229600" cy="5478463"/>
          </a:xfrm>
        </p:spPr>
        <p:txBody>
          <a:bodyPr/>
          <a:p>
            <a:pPr marL="0" indent="0" fontAlgn="base">
              <a:buNone/>
            </a:pPr>
            <a:r>
              <a:rPr lang="zh-CN" altLang="en-US" b="1" strike="noStrike" noProof="1">
                <a:solidFill>
                  <a:srgbClr val="0033CC"/>
                </a:solidFill>
                <a:latin typeface="黑体" panose="02010609060101010101" pitchFamily="49" charset="-122"/>
                <a:ea typeface="黑体" panose="02010609060101010101" pitchFamily="49" charset="-122"/>
                <a:sym typeface="+mn-ea"/>
              </a:rPr>
              <a:t>性质：</a:t>
            </a:r>
            <a:r>
              <a:rPr lang="zh-CN" altLang="en-US" b="1" strike="noStrike" noProof="1">
                <a:latin typeface="楷体" panose="02010609060101010101" pitchFamily="49" charset="-122"/>
                <a:ea typeface="楷体" panose="02010609060101010101" pitchFamily="49" charset="-122"/>
                <a:sym typeface="+mn-ea"/>
              </a:rPr>
              <a:t>行使国家监察职能的专责机关</a:t>
            </a:r>
            <a:endParaRPr lang="zh-CN" altLang="en-US" b="1" strike="noStrike" noProof="1">
              <a:latin typeface="楷体" panose="02010609060101010101" pitchFamily="49" charset="-122"/>
              <a:ea typeface="楷体" panose="02010609060101010101" pitchFamily="49" charset="-122"/>
              <a:sym typeface="+mn-ea"/>
            </a:endParaRPr>
          </a:p>
          <a:p>
            <a:pPr marL="0" indent="0" fontAlgn="base">
              <a:buNone/>
            </a:pPr>
            <a:r>
              <a:rPr lang="en-US" altLang="zh-CN" b="1" strike="noStrike" noProof="1">
                <a:latin typeface="楷体" panose="02010609060101010101" pitchFamily="49" charset="-122"/>
                <a:ea typeface="楷体" panose="02010609060101010101" pitchFamily="49" charset="-122"/>
                <a:sym typeface="+mn-ea"/>
              </a:rPr>
              <a:t>《监察法》第3条：</a:t>
            </a:r>
            <a:r>
              <a:rPr lang="en-US" altLang="zh-CN" b="1" strike="noStrike" noProof="1">
                <a:solidFill>
                  <a:srgbClr val="000000"/>
                </a:solidFill>
                <a:latin typeface="楷体" panose="02010609060101010101" pitchFamily="49" charset="-122"/>
                <a:ea typeface="楷体" panose="02010609060101010101" pitchFamily="49" charset="-122"/>
                <a:sym typeface="+mn-ea"/>
              </a:rPr>
              <a:t>各级监察委员会是行使国家监察职能的</a:t>
            </a:r>
            <a:r>
              <a:rPr lang="en-US" altLang="zh-CN" b="1" strike="noStrike" noProof="1">
                <a:solidFill>
                  <a:srgbClr val="FF0000"/>
                </a:solidFill>
                <a:latin typeface="楷体" panose="02010609060101010101" pitchFamily="49" charset="-122"/>
                <a:ea typeface="楷体" panose="02010609060101010101" pitchFamily="49" charset="-122"/>
                <a:sym typeface="+mn-ea"/>
              </a:rPr>
              <a:t>专责机关</a:t>
            </a:r>
            <a:r>
              <a:rPr lang="en-US" altLang="zh-CN" b="1" strike="noStrike" noProof="1">
                <a:solidFill>
                  <a:srgbClr val="000000"/>
                </a:solidFill>
                <a:latin typeface="楷体" panose="02010609060101010101" pitchFamily="49" charset="-122"/>
                <a:ea typeface="楷体" panose="02010609060101010101" pitchFamily="49" charset="-122"/>
                <a:sym typeface="+mn-ea"/>
              </a:rPr>
              <a:t>，依照本法</a:t>
            </a:r>
            <a:r>
              <a:rPr lang="en-US" altLang="zh-CN" b="1" strike="noStrike" noProof="1">
                <a:solidFill>
                  <a:srgbClr val="FF0000"/>
                </a:solidFill>
                <a:latin typeface="楷体" panose="02010609060101010101" pitchFamily="49" charset="-122"/>
                <a:ea typeface="楷体" panose="02010609060101010101" pitchFamily="49" charset="-122"/>
                <a:sym typeface="+mn-ea"/>
              </a:rPr>
              <a:t>对所有行使公权力的公职人员</a:t>
            </a:r>
            <a:r>
              <a:rPr lang="en-US" altLang="zh-CN" b="1" strike="noStrike" noProof="1">
                <a:solidFill>
                  <a:srgbClr val="000000"/>
                </a:solidFill>
                <a:latin typeface="楷体" panose="02010609060101010101" pitchFamily="49" charset="-122"/>
                <a:ea typeface="楷体" panose="02010609060101010101" pitchFamily="49" charset="-122"/>
                <a:sym typeface="+mn-ea"/>
              </a:rPr>
              <a:t>进行监察，调查</a:t>
            </a:r>
            <a:r>
              <a:rPr lang="en-US" altLang="zh-CN" b="1" strike="noStrike" noProof="1">
                <a:solidFill>
                  <a:srgbClr val="FF0000"/>
                </a:solidFill>
                <a:latin typeface="楷体" panose="02010609060101010101" pitchFamily="49" charset="-122"/>
                <a:ea typeface="楷体" panose="02010609060101010101" pitchFamily="49" charset="-122"/>
                <a:sym typeface="+mn-ea"/>
              </a:rPr>
              <a:t>职务违法和职务犯罪</a:t>
            </a:r>
            <a:r>
              <a:rPr lang="en-US" altLang="zh-CN" b="1" strike="noStrike" noProof="1">
                <a:solidFill>
                  <a:srgbClr val="000000"/>
                </a:solidFill>
                <a:latin typeface="楷体" panose="02010609060101010101" pitchFamily="49" charset="-122"/>
                <a:ea typeface="楷体" panose="02010609060101010101" pitchFamily="49" charset="-122"/>
                <a:sym typeface="+mn-ea"/>
              </a:rPr>
              <a:t>，开展廉政建设和反腐败工作，维护宪法和法律的尊严。</a:t>
            </a:r>
            <a:endParaRPr lang="en-US" altLang="zh-CN" b="1" strike="noStrike" noProof="1">
              <a:solidFill>
                <a:srgbClr val="000000"/>
              </a:solidFill>
              <a:latin typeface="楷体" panose="02010609060101010101" pitchFamily="49" charset="-122"/>
              <a:ea typeface="楷体" panose="02010609060101010101" pitchFamily="49" charset="-122"/>
            </a:endParaRPr>
          </a:p>
          <a:p>
            <a:pPr marL="0" indent="0" fontAlgn="base">
              <a:buNone/>
            </a:pPr>
            <a:endParaRPr lang="zh-CN" altLang="en-US" strike="noStrike" noProof="1"/>
          </a:p>
          <a:p>
            <a:pPr fontAlgn="base"/>
            <a:endParaRPr lang="zh-CN" altLang="en-US" strike="noStrike" noProof="1"/>
          </a:p>
        </p:txBody>
      </p:sp>
      <p:pic>
        <p:nvPicPr>
          <p:cNvPr id="82947" name="图片 3"/>
          <p:cNvPicPr>
            <a:picLocks noChangeAspect="1"/>
          </p:cNvPicPr>
          <p:nvPr/>
        </p:nvPicPr>
        <p:blipFill>
          <a:blip r:embed="rId1"/>
          <a:stretch>
            <a:fillRect/>
          </a:stretch>
        </p:blipFill>
        <p:spPr>
          <a:xfrm>
            <a:off x="3746500" y="3602038"/>
            <a:ext cx="4640263" cy="2617787"/>
          </a:xfrm>
          <a:prstGeom prst="rect">
            <a:avLst/>
          </a:prstGeom>
          <a:noFill/>
          <a:ln w="9525">
            <a:noFill/>
          </a:ln>
        </p:spPr>
      </p:pic>
    </p:spTree>
    <p:custDataLst>
      <p:tags r:id="rId2"/>
    </p:custDataLst>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标题 173059"/>
          <p:cNvSpPr>
            <a:spLocks noGrp="1"/>
          </p:cNvSpPr>
          <p:nvPr>
            <p:ph type="title"/>
          </p:nvPr>
        </p:nvSpPr>
        <p:spPr/>
        <p:txBody>
          <a:bodyPr anchor="ctr"/>
          <a:p>
            <a:endParaRPr lang="zh-CN" altLang="en-US" dirty="0"/>
          </a:p>
        </p:txBody>
      </p:sp>
      <p:sp>
        <p:nvSpPr>
          <p:cNvPr id="8194" name="文本占位符 173058"/>
          <p:cNvSpPr>
            <a:spLocks noGrp="1"/>
          </p:cNvSpPr>
          <p:nvPr>
            <p:ph sz="half" idx="1"/>
          </p:nvPr>
        </p:nvSpPr>
        <p:spPr/>
        <p:txBody>
          <a:bodyPr anchor="t"/>
          <a:p>
            <a:pPr marL="0" indent="0" algn="just" fontAlgn="base">
              <a:lnSpc>
                <a:spcPct val="150000"/>
              </a:lnSpc>
              <a:buNone/>
            </a:pPr>
            <a:r>
              <a:rPr lang="zh-CN" altLang="en-US" sz="2400" b="1" strike="noStrike" noProof="1" dirty="0">
                <a:latin typeface="+mn-lt"/>
                <a:ea typeface="+mn-ea"/>
                <a:cs typeface="+mn-cs"/>
              </a:rPr>
              <a:t>这样一个契约就是宪法，这个宪法的</a:t>
            </a:r>
            <a:r>
              <a:rPr lang="zh-CN" altLang="en-US" sz="2400" b="1" strike="noStrike" noProof="1" dirty="0">
                <a:solidFill>
                  <a:schemeClr val="folHlink"/>
                </a:solidFill>
                <a:latin typeface="+mn-lt"/>
                <a:ea typeface="+mn-ea"/>
                <a:cs typeface="+mn-cs"/>
              </a:rPr>
              <a:t>目的</a:t>
            </a:r>
            <a:r>
              <a:rPr lang="zh-CN" altLang="en-US" sz="2400" b="1" strike="noStrike" noProof="1" dirty="0">
                <a:latin typeface="+mn-lt"/>
                <a:ea typeface="+mn-ea"/>
                <a:cs typeface="+mn-cs"/>
              </a:rPr>
              <a:t>就是为了保障实现人权。</a:t>
            </a:r>
            <a:endParaRPr lang="zh-CN" altLang="en-US" sz="2400" b="1" strike="noStrike" noProof="1" dirty="0">
              <a:latin typeface="+mn-lt"/>
              <a:ea typeface="+mn-ea"/>
              <a:cs typeface="+mn-cs"/>
            </a:endParaRPr>
          </a:p>
          <a:p>
            <a:pPr marL="0" indent="0" algn="just" fontAlgn="base">
              <a:lnSpc>
                <a:spcPct val="150000"/>
              </a:lnSpc>
              <a:buNone/>
            </a:pPr>
            <a:r>
              <a:rPr lang="zh-CN" altLang="en-US" sz="2400" b="1" strike="noStrike" noProof="1" dirty="0">
                <a:solidFill>
                  <a:srgbClr val="0066CC"/>
                </a:solidFill>
                <a:latin typeface="+mn-lt"/>
                <a:ea typeface="+mn-ea"/>
                <a:cs typeface="+mn-cs"/>
              </a:rPr>
              <a:t>人们需要宪法是因为人们需要自由和权利的保障</a:t>
            </a:r>
            <a:endParaRPr lang="zh-CN" altLang="en-US" sz="2400" b="1" strike="noStrike" noProof="1" dirty="0">
              <a:solidFill>
                <a:srgbClr val="0066CC"/>
              </a:solidFill>
              <a:latin typeface="+mn-lt"/>
              <a:ea typeface="+mn-ea"/>
              <a:cs typeface="+mn-cs"/>
            </a:endParaRPr>
          </a:p>
          <a:p>
            <a:pPr fontAlgn="base"/>
            <a:endParaRPr lang="zh-CN" altLang="en-US" sz="2400" strike="noStrike" noProof="1" dirty="0">
              <a:solidFill>
                <a:srgbClr val="0066CC"/>
              </a:solidFill>
              <a:latin typeface="+mn-lt"/>
              <a:ea typeface="+mn-ea"/>
              <a:cs typeface="+mn-cs"/>
            </a:endParaRPr>
          </a:p>
        </p:txBody>
      </p:sp>
      <p:sp>
        <p:nvSpPr>
          <p:cNvPr id="8195" name="文本占位符 173060"/>
          <p:cNvSpPr>
            <a:spLocks noGrp="1"/>
          </p:cNvSpPr>
          <p:nvPr>
            <p:ph sz="half" idx="2"/>
          </p:nvPr>
        </p:nvSpPr>
        <p:spPr>
          <a:xfrm>
            <a:off x="4975225" y="1600200"/>
            <a:ext cx="3711575" cy="4525963"/>
          </a:xfrm>
        </p:spPr>
        <p:txBody>
          <a:bodyPr anchor="t"/>
          <a:p>
            <a:pPr marL="0" indent="0" fontAlgn="base">
              <a:lnSpc>
                <a:spcPct val="150000"/>
              </a:lnSpc>
              <a:buNone/>
            </a:pPr>
            <a:r>
              <a:rPr lang="zh-CN" altLang="en-US" sz="2400" b="1" strike="noStrike" noProof="1" dirty="0">
                <a:solidFill>
                  <a:srgbClr val="0066CC"/>
                </a:solidFill>
                <a:latin typeface="+mn-lt"/>
                <a:ea typeface="+mn-ea"/>
                <a:cs typeface="+mn-cs"/>
              </a:rPr>
              <a:t>马克思</a:t>
            </a:r>
            <a:r>
              <a:rPr lang="zh-CN" altLang="en-US" sz="2400" b="1" strike="noStrike" noProof="1" dirty="0">
                <a:latin typeface="+mn-lt"/>
                <a:ea typeface="+mn-ea"/>
                <a:cs typeface="+mn-cs"/>
              </a:rPr>
              <a:t>：宪法是人民权利的保障书</a:t>
            </a:r>
            <a:endParaRPr lang="zh-CN" altLang="en-US" sz="2400" b="1" strike="noStrike" noProof="1" dirty="0">
              <a:latin typeface="+mn-lt"/>
              <a:ea typeface="+mn-ea"/>
              <a:cs typeface="+mn-cs"/>
            </a:endParaRPr>
          </a:p>
          <a:p>
            <a:pPr marL="0" indent="0" fontAlgn="base">
              <a:lnSpc>
                <a:spcPct val="150000"/>
              </a:lnSpc>
              <a:buNone/>
            </a:pPr>
            <a:r>
              <a:rPr lang="zh-CN" altLang="en-US" sz="2400" b="1" strike="noStrike" noProof="1" dirty="0">
                <a:solidFill>
                  <a:srgbClr val="0066CC"/>
                </a:solidFill>
                <a:latin typeface="+mn-lt"/>
                <a:ea typeface="+mn-ea"/>
                <a:cs typeface="+mn-cs"/>
              </a:rPr>
              <a:t>列宁</a:t>
            </a:r>
            <a:r>
              <a:rPr lang="zh-CN" altLang="en-US" sz="2400" b="1" strike="noStrike" noProof="1" dirty="0">
                <a:latin typeface="+mn-lt"/>
                <a:ea typeface="+mn-ea"/>
                <a:cs typeface="+mn-cs"/>
              </a:rPr>
              <a:t>：“什么是宪法？宪法就是一张写着人民权利的纸。” </a:t>
            </a:r>
            <a:endParaRPr lang="zh-CN" altLang="en-US" sz="2400" b="1" strike="noStrike" noProof="1" dirty="0">
              <a:latin typeface="+mn-lt"/>
              <a:ea typeface="+mn-ea"/>
              <a:cs typeface="+mn-cs"/>
            </a:endParaRPr>
          </a:p>
          <a:p>
            <a:pPr fontAlgn="base"/>
            <a:endParaRPr lang="zh-CN" altLang="en-US" sz="2400" strike="noStrike" noProof="1" dirty="0">
              <a:latin typeface="+mn-lt"/>
              <a:ea typeface="+mn-ea"/>
              <a:cs typeface="+mn-cs"/>
            </a:endParaRPr>
          </a:p>
        </p:txBody>
      </p:sp>
    </p:spTree>
  </p:cSld>
  <p:clrMapOvr>
    <a:masterClrMapping/>
  </p:clrMapOvr>
  <p:transition spd="med">
    <p:rand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969" name="标题 1"/>
          <p:cNvSpPr>
            <a:spLocks noGrp="1"/>
          </p:cNvSpPr>
          <p:nvPr>
            <p:ph type="title"/>
          </p:nvPr>
        </p:nvSpPr>
        <p:spPr>
          <a:xfrm>
            <a:off x="419100" y="125413"/>
            <a:ext cx="8291513" cy="700087"/>
          </a:xfrm>
        </p:spPr>
        <p:txBody>
          <a:bodyPr anchor="ctr"/>
          <a:p>
            <a:endParaRPr lang="zh-CN" altLang="en-US"/>
          </a:p>
        </p:txBody>
      </p:sp>
      <p:sp>
        <p:nvSpPr>
          <p:cNvPr id="83970" name="内容占位符 2"/>
          <p:cNvSpPr>
            <a:spLocks noGrp="1"/>
          </p:cNvSpPr>
          <p:nvPr>
            <p:ph idx="1"/>
          </p:nvPr>
        </p:nvSpPr>
        <p:spPr/>
        <p:txBody>
          <a:bodyPr anchor="t"/>
          <a:p>
            <a:endParaRPr lang="zh-CN" altLang="en-US"/>
          </a:p>
        </p:txBody>
      </p:sp>
      <p:graphicFrame>
        <p:nvGraphicFramePr>
          <p:cNvPr id="4" name="图示 3"/>
          <p:cNvGraphicFramePr/>
          <p:nvPr/>
        </p:nvGraphicFramePr>
        <p:xfrm>
          <a:off x="508000" y="719454"/>
          <a:ext cx="8128000" cy="5418456"/>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ustDataLst>
      <p:tags r:id="rId6"/>
    </p:custDataLst>
  </p:cSld>
  <p:clrMapOvr>
    <a:masterClrMapping/>
  </p:clrMapOvr>
  <p:transition spd="med">
    <p:rand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7" name="标题 1"/>
          <p:cNvSpPr>
            <a:spLocks noGrp="1"/>
          </p:cNvSpPr>
          <p:nvPr>
            <p:ph type="title"/>
          </p:nvPr>
        </p:nvSpPr>
        <p:spPr/>
        <p:txBody>
          <a:bodyPr anchor="ctr"/>
          <a:p>
            <a:endParaRPr lang="zh-CN" altLang="en-US"/>
          </a:p>
        </p:txBody>
      </p:sp>
      <p:sp>
        <p:nvSpPr>
          <p:cNvPr id="86018" name="内容占位符 2"/>
          <p:cNvSpPr>
            <a:spLocks noGrp="1"/>
          </p:cNvSpPr>
          <p:nvPr>
            <p:ph idx="1"/>
          </p:nvPr>
        </p:nvSpPr>
        <p:spPr>
          <a:xfrm>
            <a:off x="419100" y="606425"/>
            <a:ext cx="8291513" cy="5064125"/>
          </a:xfrm>
        </p:spPr>
        <p:txBody>
          <a:bodyPr anchor="t"/>
          <a:p>
            <a:pPr>
              <a:lnSpc>
                <a:spcPct val="80000"/>
              </a:lnSpc>
            </a:pPr>
            <a:r>
              <a:rPr lang="zh-CN" altLang="en-US" b="1">
                <a:solidFill>
                  <a:srgbClr val="FF0000"/>
                </a:solidFill>
                <a:latin typeface="黑体" panose="02010609060101010101" pitchFamily="49" charset="-122"/>
                <a:ea typeface="黑体" panose="02010609060101010101" pitchFamily="49" charset="-122"/>
              </a:rPr>
              <a:t>中国特色国家监察体制</a:t>
            </a:r>
            <a:endParaRPr lang="zh-CN" altLang="en-US" b="1">
              <a:solidFill>
                <a:srgbClr val="FF0000"/>
              </a:solidFill>
              <a:latin typeface="黑体" panose="02010609060101010101" pitchFamily="49" charset="-122"/>
              <a:ea typeface="黑体" panose="02010609060101010101" pitchFamily="49" charset="-122"/>
            </a:endParaRPr>
          </a:p>
          <a:p>
            <a:pPr>
              <a:lnSpc>
                <a:spcPct val="80000"/>
              </a:lnSpc>
            </a:pPr>
            <a:endParaRPr lang="zh-CN" altLang="en-US" b="1">
              <a:solidFill>
                <a:srgbClr val="FF0000"/>
              </a:solidFill>
              <a:latin typeface="黑体" panose="02010609060101010101" pitchFamily="49" charset="-122"/>
              <a:ea typeface="黑体" panose="02010609060101010101" pitchFamily="49" charset="-122"/>
            </a:endParaRPr>
          </a:p>
          <a:p>
            <a:pPr>
              <a:lnSpc>
                <a:spcPct val="80000"/>
              </a:lnSpc>
            </a:pPr>
            <a:endParaRPr lang="zh-CN" altLang="en-US"/>
          </a:p>
          <a:p>
            <a:pPr>
              <a:lnSpc>
                <a:spcPct val="80000"/>
              </a:lnSpc>
            </a:pPr>
            <a:endParaRPr lang="zh-CN" altLang="en-US"/>
          </a:p>
          <a:p>
            <a:pPr>
              <a:lnSpc>
                <a:spcPct val="80000"/>
              </a:lnSpc>
            </a:pPr>
            <a:endParaRPr lang="zh-CN" altLang="en-US"/>
          </a:p>
          <a:p>
            <a:pPr>
              <a:lnSpc>
                <a:spcPct val="80000"/>
              </a:lnSpc>
            </a:pPr>
            <a:endParaRPr lang="zh-CN" altLang="en-US"/>
          </a:p>
        </p:txBody>
      </p:sp>
      <p:cxnSp>
        <p:nvCxnSpPr>
          <p:cNvPr id="7" name="肘形连接符 6"/>
          <p:cNvCxnSpPr/>
          <p:nvPr>
            <p:custDataLst>
              <p:tags r:id="rId1"/>
            </p:custDataLst>
          </p:nvPr>
        </p:nvCxnSpPr>
        <p:spPr>
          <a:xfrm rot="5400000" flipH="1" flipV="1">
            <a:off x="3850481" y="3172619"/>
            <a:ext cx="1039813" cy="0"/>
          </a:xfrm>
          <a:prstGeom prst="bentConnector3">
            <a:avLst/>
          </a:prstGeom>
          <a:ln w="38100">
            <a:solidFill>
              <a:srgbClr val="A3C902"/>
            </a:solidFill>
            <a:tailEnd type="triangle"/>
          </a:ln>
        </p:spPr>
        <p:style>
          <a:lnRef idx="1">
            <a:srgbClr val="5B9BD5"/>
          </a:lnRef>
          <a:fillRef idx="0">
            <a:srgbClr val="5B9BD5"/>
          </a:fillRef>
          <a:effectRef idx="0">
            <a:srgbClr val="5B9BD5"/>
          </a:effectRef>
          <a:fontRef idx="minor">
            <a:sysClr val="windowText" lastClr="000000"/>
          </a:fontRef>
        </p:style>
      </p:cxnSp>
      <p:grpSp>
        <p:nvGrpSpPr>
          <p:cNvPr id="86020" name="组合 9"/>
          <p:cNvGrpSpPr/>
          <p:nvPr/>
        </p:nvGrpSpPr>
        <p:grpSpPr>
          <a:xfrm>
            <a:off x="1257300" y="2652713"/>
            <a:ext cx="6215063" cy="1019175"/>
            <a:chOff x="3467099" y="3350313"/>
            <a:chExt cx="5257804" cy="1205871"/>
          </a:xfrm>
        </p:grpSpPr>
        <p:cxnSp>
          <p:nvCxnSpPr>
            <p:cNvPr id="6" name="肘形连接符 5"/>
            <p:cNvCxnSpPr/>
            <p:nvPr>
              <p:custDataLst>
                <p:tags r:id="rId2"/>
              </p:custDataLst>
            </p:nvPr>
          </p:nvCxnSpPr>
          <p:spPr>
            <a:xfrm rot="16200000" flipV="1">
              <a:off x="4178609" y="2638793"/>
              <a:ext cx="1205871" cy="2628902"/>
            </a:xfrm>
            <a:prstGeom prst="bentConnector3">
              <a:avLst/>
            </a:prstGeom>
            <a:ln w="38100">
              <a:solidFill>
                <a:srgbClr val="A3C902"/>
              </a:solidFill>
              <a:tailEnd type="triangle"/>
            </a:ln>
          </p:spPr>
          <p:style>
            <a:lnRef idx="1">
              <a:srgbClr val="5B9BD5"/>
            </a:lnRef>
            <a:fillRef idx="0">
              <a:srgbClr val="5B9BD5"/>
            </a:fillRef>
            <a:effectRef idx="0">
              <a:srgbClr val="5B9BD5"/>
            </a:effectRef>
            <a:fontRef idx="minor">
              <a:sysClr val="windowText" lastClr="000000"/>
            </a:fontRef>
          </p:style>
        </p:cxnSp>
        <p:cxnSp>
          <p:nvCxnSpPr>
            <p:cNvPr id="8" name="肘形连接符 7"/>
            <p:cNvCxnSpPr/>
            <p:nvPr>
              <p:custDataLst>
                <p:tags r:id="rId3"/>
              </p:custDataLst>
            </p:nvPr>
          </p:nvCxnSpPr>
          <p:spPr>
            <a:xfrm rot="5400000" flipH="1" flipV="1">
              <a:off x="6807510" y="2638791"/>
              <a:ext cx="1205871" cy="2628903"/>
            </a:xfrm>
            <a:prstGeom prst="bentConnector3">
              <a:avLst/>
            </a:prstGeom>
            <a:ln w="38100">
              <a:solidFill>
                <a:srgbClr val="A3C902"/>
              </a:solidFill>
              <a:tailEnd type="triangle"/>
            </a:ln>
          </p:spPr>
          <p:style>
            <a:lnRef idx="1">
              <a:srgbClr val="5B9BD5"/>
            </a:lnRef>
            <a:fillRef idx="0">
              <a:srgbClr val="5B9BD5"/>
            </a:fillRef>
            <a:effectRef idx="0">
              <a:srgbClr val="5B9BD5"/>
            </a:effectRef>
            <a:fontRef idx="minor">
              <a:sysClr val="windowText" lastClr="000000"/>
            </a:fontRef>
          </p:style>
        </p:cxnSp>
      </p:grpSp>
      <p:sp>
        <p:nvSpPr>
          <p:cNvPr id="5" name="六边形 4"/>
          <p:cNvSpPr/>
          <p:nvPr>
            <p:custDataLst>
              <p:tags r:id="rId4"/>
            </p:custDataLst>
          </p:nvPr>
        </p:nvSpPr>
        <p:spPr>
          <a:xfrm>
            <a:off x="2436813" y="3835400"/>
            <a:ext cx="3290888" cy="1370013"/>
          </a:xfrm>
          <a:prstGeom prst="hexagon">
            <a:avLst>
              <a:gd name="adj" fmla="val 46894"/>
              <a:gd name="vf" fmla="val 115470"/>
            </a:avLst>
          </a:prstGeom>
          <a:solidFill>
            <a:schemeClr val="accent2">
              <a:lumMod val="20000"/>
              <a:lumOff val="80000"/>
            </a:schemeClr>
          </a:solidFill>
          <a:ln w="25400" cap="flat" cmpd="sng" algn="ctr">
            <a:solidFill>
              <a:schemeClr val="accent2"/>
            </a:solidFill>
            <a:prstDash val="solid"/>
          </a:ln>
          <a:effectLst/>
        </p:spPr>
        <p:txBody>
          <a:bodyPr lIns="0" tIns="0" rIns="0" bIns="0" anchor="ctr">
            <a:normAutofit lnSpcReduction="10000"/>
          </a:bodyPr>
          <a:p>
            <a:pPr algn="ctr" fontAlgn="base">
              <a:defRPr/>
            </a:pPr>
            <a:r>
              <a:rPr lang="en-US" sz="2800" b="1" strike="noStrike" kern="0" noProof="1" dirty="0">
                <a:solidFill>
                  <a:srgbClr val="0033CC"/>
                </a:solidFill>
                <a:uFillTx/>
                <a:latin typeface="Arial" panose="020B0604020202020204" pitchFamily="34" charset="0"/>
                <a:ea typeface="黑体" panose="02010609060101010101" pitchFamily="49" charset="-122"/>
                <a:cs typeface="+mn-cs"/>
              </a:rPr>
              <a:t>中国特色国家监察体制</a:t>
            </a:r>
            <a:endParaRPr lang="en-US" sz="2800" b="1" strike="noStrike" kern="0" noProof="1" dirty="0">
              <a:solidFill>
                <a:srgbClr val="0033CC"/>
              </a:solidFill>
              <a:uFillTx/>
              <a:ea typeface="黑体" panose="02010609060101010101" pitchFamily="49" charset="-122"/>
            </a:endParaRPr>
          </a:p>
        </p:txBody>
      </p:sp>
      <p:sp>
        <p:nvSpPr>
          <p:cNvPr id="9" name="六边形 8"/>
          <p:cNvSpPr/>
          <p:nvPr>
            <p:custDataLst>
              <p:tags r:id="rId5"/>
            </p:custDataLst>
          </p:nvPr>
        </p:nvSpPr>
        <p:spPr>
          <a:xfrm>
            <a:off x="600075" y="1428750"/>
            <a:ext cx="1384300" cy="1149350"/>
          </a:xfrm>
          <a:prstGeom prst="hexagon">
            <a:avLst>
              <a:gd name="adj" fmla="val 46894"/>
              <a:gd name="vf" fmla="val 115470"/>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lIns="0" tIns="0" rIns="0" bIns="0" anchor="ctr">
            <a:normAutofit/>
          </a:bodyPr>
          <a:p>
            <a:pPr algn="ctr" fontAlgn="base">
              <a:defRPr/>
            </a:pPr>
            <a:r>
              <a:rPr lang="en-US" sz="2800" b="1" strike="noStrike" kern="0" noProof="1" dirty="0">
                <a:solidFill>
                  <a:srgbClr val="0033CC"/>
                </a:solidFill>
                <a:uFillTx/>
                <a:latin typeface="Tahoma" panose="020B0604030504040204" pitchFamily="34" charset="0"/>
                <a:ea typeface="黑体" panose="02010609060101010101" pitchFamily="49" charset="-122"/>
              </a:rPr>
              <a:t>集中</a:t>
            </a:r>
            <a:endParaRPr lang="en-US" sz="2800" b="1" strike="noStrike" kern="0" noProof="1" dirty="0">
              <a:solidFill>
                <a:srgbClr val="0033CC"/>
              </a:solidFill>
              <a:uFillTx/>
              <a:latin typeface="Tahoma" panose="020B0604030504040204" pitchFamily="34" charset="0"/>
              <a:ea typeface="黑体" panose="02010609060101010101" pitchFamily="49" charset="-122"/>
            </a:endParaRPr>
          </a:p>
        </p:txBody>
      </p:sp>
      <p:sp>
        <p:nvSpPr>
          <p:cNvPr id="11" name="六边形 10"/>
          <p:cNvSpPr/>
          <p:nvPr>
            <p:custDataLst>
              <p:tags r:id="rId6"/>
            </p:custDataLst>
          </p:nvPr>
        </p:nvSpPr>
        <p:spPr>
          <a:xfrm>
            <a:off x="6767513" y="1428750"/>
            <a:ext cx="1458913" cy="1149350"/>
          </a:xfrm>
          <a:prstGeom prst="hexagon">
            <a:avLst>
              <a:gd name="adj" fmla="val 46894"/>
              <a:gd name="vf" fmla="val 115470"/>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lIns="0" tIns="0" rIns="0" bIns="0" anchor="ctr">
            <a:normAutofit fontScale="70000"/>
          </a:bodyPr>
          <a:p>
            <a:pPr algn="ctr" fontAlgn="base">
              <a:defRPr/>
            </a:pPr>
            <a:r>
              <a:rPr lang="en-US" sz="2800" b="1" strike="noStrike" kern="0" noProof="1" dirty="0">
                <a:solidFill>
                  <a:srgbClr val="0033CC"/>
                </a:solidFill>
                <a:uFillTx/>
                <a:latin typeface="Tahoma" panose="020B0604030504040204" pitchFamily="34" charset="0"/>
                <a:ea typeface="黑体" panose="02010609060101010101" pitchFamily="49" charset="-122"/>
              </a:rPr>
              <a:t>全覆盖</a:t>
            </a:r>
            <a:endParaRPr lang="en-US" sz="2800" b="1" strike="noStrike" kern="0" noProof="1" dirty="0">
              <a:solidFill>
                <a:srgbClr val="0033CC"/>
              </a:solidFill>
              <a:uFillTx/>
              <a:latin typeface="Tahoma" panose="020B0604030504040204" pitchFamily="34" charset="0"/>
              <a:ea typeface="黑体" panose="02010609060101010101" pitchFamily="49" charset="-122"/>
            </a:endParaRPr>
          </a:p>
        </p:txBody>
      </p:sp>
      <p:sp>
        <p:nvSpPr>
          <p:cNvPr id="12" name="六边形 11"/>
          <p:cNvSpPr/>
          <p:nvPr>
            <p:custDataLst>
              <p:tags r:id="rId7"/>
            </p:custDataLst>
          </p:nvPr>
        </p:nvSpPr>
        <p:spPr>
          <a:xfrm>
            <a:off x="3676650" y="1428750"/>
            <a:ext cx="1385888" cy="1149350"/>
          </a:xfrm>
          <a:prstGeom prst="hexagon">
            <a:avLst>
              <a:gd name="adj" fmla="val 46894"/>
              <a:gd name="vf" fmla="val 115470"/>
            </a:avLst>
          </a:prstGeom>
          <a:solidFill>
            <a:schemeClr val="accent5">
              <a:lumMod val="20000"/>
              <a:lumOff val="80000"/>
            </a:schemeClr>
          </a:solidFill>
          <a:ln w="25400" cap="flat" cmpd="sng" algn="ctr">
            <a:solidFill>
              <a:schemeClr val="accent3">
                <a:lumMod val="60000"/>
                <a:lumOff val="40000"/>
              </a:schemeClr>
            </a:solidFill>
            <a:prstDash val="solid"/>
          </a:ln>
          <a:effectLst/>
        </p:spPr>
        <p:txBody>
          <a:bodyPr lIns="0" tIns="0" rIns="0" bIns="0" anchor="ctr">
            <a:normAutofit/>
          </a:bodyPr>
          <a:p>
            <a:pPr algn="ctr" fontAlgn="base">
              <a:defRPr/>
            </a:pPr>
            <a:r>
              <a:rPr lang="en-US" sz="2800" b="1" strike="noStrike" kern="0" noProof="1" dirty="0">
                <a:solidFill>
                  <a:srgbClr val="0033CC"/>
                </a:solidFill>
                <a:uFillTx/>
                <a:latin typeface="Arial" panose="020B0604020202020204" pitchFamily="34" charset="0"/>
                <a:ea typeface="黑体" panose="02010609060101010101" pitchFamily="49" charset="-122"/>
                <a:cs typeface="+mn-cs"/>
              </a:rPr>
              <a:t>权威</a:t>
            </a:r>
            <a:endParaRPr lang="en-US" sz="2800" b="1" strike="noStrike" kern="0" noProof="1" dirty="0">
              <a:solidFill>
                <a:srgbClr val="0033CC"/>
              </a:solidFill>
              <a:uFillTx/>
              <a:ea typeface="黑体" panose="02010609060101010101" pitchFamily="49" charset="-122"/>
            </a:endParaRPr>
          </a:p>
        </p:txBody>
      </p:sp>
      <p:sp>
        <p:nvSpPr>
          <p:cNvPr id="13" name="六边形 12"/>
          <p:cNvSpPr/>
          <p:nvPr>
            <p:custDataLst>
              <p:tags r:id="rId8"/>
            </p:custDataLst>
          </p:nvPr>
        </p:nvSpPr>
        <p:spPr>
          <a:xfrm>
            <a:off x="2117725" y="1428750"/>
            <a:ext cx="1384300" cy="1149350"/>
          </a:xfrm>
          <a:prstGeom prst="hexagon">
            <a:avLst>
              <a:gd name="adj" fmla="val 46894"/>
              <a:gd name="vf" fmla="val 115470"/>
            </a:avLst>
          </a:prstGeom>
          <a:solidFill>
            <a:schemeClr val="accent5">
              <a:lumMod val="20000"/>
              <a:lumOff val="80000"/>
            </a:schemeClr>
          </a:solidFill>
          <a:ln w="25400" cap="flat" cmpd="sng" algn="ctr">
            <a:solidFill>
              <a:schemeClr val="accent2"/>
            </a:solidFill>
            <a:prstDash val="solid"/>
          </a:ln>
          <a:effectLst/>
        </p:spPr>
        <p:txBody>
          <a:bodyPr lIns="0" tIns="0" rIns="0" bIns="0" anchor="ctr">
            <a:normAutofit/>
          </a:bodyPr>
          <a:p>
            <a:pPr algn="ctr" fontAlgn="base">
              <a:defRPr/>
            </a:pPr>
            <a:r>
              <a:rPr lang="en-US" sz="2800" b="1" strike="noStrike" kern="0" noProof="1" dirty="0">
                <a:solidFill>
                  <a:srgbClr val="0033CC"/>
                </a:solidFill>
                <a:uFillTx/>
                <a:latin typeface="Arial" panose="020B0604020202020204" pitchFamily="34" charset="0"/>
                <a:ea typeface="黑体" panose="02010609060101010101" pitchFamily="49" charset="-122"/>
                <a:cs typeface="+mn-cs"/>
              </a:rPr>
              <a:t>统一</a:t>
            </a:r>
            <a:endParaRPr lang="zh-CN" altLang="en-US" strike="noStrike" kern="0" noProof="1" dirty="0">
              <a:solidFill>
                <a:sysClr val="window" lastClr="FFFFFF"/>
              </a:solidFill>
            </a:endParaRPr>
          </a:p>
        </p:txBody>
      </p:sp>
      <p:sp>
        <p:nvSpPr>
          <p:cNvPr id="25" name="六边形 24"/>
          <p:cNvSpPr/>
          <p:nvPr>
            <p:custDataLst>
              <p:tags r:id="rId9"/>
            </p:custDataLst>
          </p:nvPr>
        </p:nvSpPr>
        <p:spPr>
          <a:xfrm>
            <a:off x="5226050" y="1428750"/>
            <a:ext cx="1385888" cy="1149350"/>
          </a:xfrm>
          <a:prstGeom prst="hexagon">
            <a:avLst>
              <a:gd name="adj" fmla="val 46894"/>
              <a:gd name="vf" fmla="val 115470"/>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lIns="0" tIns="0" rIns="0" bIns="0" anchor="ctr">
            <a:normAutofit/>
          </a:bodyPr>
          <a:p>
            <a:pPr algn="ctr" fontAlgn="base">
              <a:defRPr/>
            </a:pPr>
            <a:r>
              <a:rPr lang="en-US" sz="2800" b="1" strike="noStrike" kern="0" noProof="1" dirty="0">
                <a:solidFill>
                  <a:srgbClr val="0033CC"/>
                </a:solidFill>
                <a:uFillTx/>
                <a:latin typeface="Tahoma" panose="020B0604030504040204" pitchFamily="34" charset="0"/>
                <a:ea typeface="黑体" panose="02010609060101010101" pitchFamily="49" charset="-122"/>
              </a:rPr>
              <a:t>高效</a:t>
            </a:r>
            <a:endParaRPr lang="en-US" sz="2800" b="1" strike="noStrike" kern="0" noProof="1" dirty="0">
              <a:solidFill>
                <a:srgbClr val="0033CC"/>
              </a:solidFill>
              <a:uFillTx/>
              <a:latin typeface="Tahoma" panose="020B0604030504040204" pitchFamily="34" charset="0"/>
              <a:ea typeface="黑体" panose="02010609060101010101" pitchFamily="49" charset="-122"/>
            </a:endParaRPr>
          </a:p>
        </p:txBody>
      </p:sp>
      <p:cxnSp>
        <p:nvCxnSpPr>
          <p:cNvPr id="26" name="肘形连接符 25"/>
          <p:cNvCxnSpPr/>
          <p:nvPr>
            <p:custDataLst>
              <p:tags r:id="rId10"/>
            </p:custDataLst>
          </p:nvPr>
        </p:nvCxnSpPr>
        <p:spPr>
          <a:xfrm rot="16200000" flipV="1">
            <a:off x="2547144" y="2915444"/>
            <a:ext cx="527050" cy="1588"/>
          </a:xfrm>
          <a:prstGeom prst="bentConnector3">
            <a:avLst/>
          </a:prstGeom>
          <a:ln w="38100">
            <a:solidFill>
              <a:srgbClr val="A3C902"/>
            </a:solidFill>
            <a:tailEnd type="triangle"/>
          </a:ln>
        </p:spPr>
        <p:style>
          <a:lnRef idx="1">
            <a:srgbClr val="5B9BD5"/>
          </a:lnRef>
          <a:fillRef idx="0">
            <a:srgbClr val="5B9BD5"/>
          </a:fillRef>
          <a:effectRef idx="0">
            <a:srgbClr val="5B9BD5"/>
          </a:effectRef>
          <a:fontRef idx="minor">
            <a:sysClr val="windowText" lastClr="000000"/>
          </a:fontRef>
        </p:style>
      </p:cxnSp>
      <p:cxnSp>
        <p:nvCxnSpPr>
          <p:cNvPr id="27" name="肘形连接符 26"/>
          <p:cNvCxnSpPr/>
          <p:nvPr>
            <p:custDataLst>
              <p:tags r:id="rId11"/>
            </p:custDataLst>
          </p:nvPr>
        </p:nvCxnSpPr>
        <p:spPr>
          <a:xfrm rot="16200000" flipV="1">
            <a:off x="5655469" y="2915444"/>
            <a:ext cx="527050" cy="1588"/>
          </a:xfrm>
          <a:prstGeom prst="bentConnector3">
            <a:avLst/>
          </a:prstGeom>
          <a:ln w="38100">
            <a:solidFill>
              <a:srgbClr val="A3C902"/>
            </a:solidFill>
            <a:tailEnd type="triangle"/>
          </a:ln>
        </p:spPr>
        <p:style>
          <a:lnRef idx="1">
            <a:srgbClr val="5B9BD5"/>
          </a:lnRef>
          <a:fillRef idx="0">
            <a:srgbClr val="5B9BD5"/>
          </a:fillRef>
          <a:effectRef idx="0">
            <a:srgbClr val="5B9BD5"/>
          </a:effectRef>
          <a:fontRef idx="minor">
            <a:sysClr val="windowText" lastClr="000000"/>
          </a:fontRef>
        </p:style>
      </p:cxnSp>
    </p:spTree>
    <p:custDataLst>
      <p:tags r:id="rId12"/>
    </p:custDataLst>
  </p:cSld>
  <p:clrMapOvr>
    <a:masterClrMapping/>
  </p:clrMapOvr>
  <p:transition spd="med">
    <p:random/>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089" name="标题 1"/>
          <p:cNvSpPr>
            <a:spLocks noGrp="1"/>
          </p:cNvSpPr>
          <p:nvPr>
            <p:ph type="title"/>
          </p:nvPr>
        </p:nvSpPr>
        <p:spPr/>
        <p:txBody>
          <a:bodyPr anchor="ctr"/>
          <a:p>
            <a:endParaRPr lang="zh-CN" altLang="en-US"/>
          </a:p>
        </p:txBody>
      </p:sp>
      <p:sp>
        <p:nvSpPr>
          <p:cNvPr id="89090" name="内容占位符 2"/>
          <p:cNvSpPr>
            <a:spLocks noGrp="1"/>
          </p:cNvSpPr>
          <p:nvPr>
            <p:ph idx="1"/>
          </p:nvPr>
        </p:nvSpPr>
        <p:spPr/>
        <p:txBody>
          <a:bodyPr anchor="t"/>
          <a:p>
            <a:pPr marL="0" indent="0">
              <a:buNone/>
            </a:pPr>
            <a:endParaRPr lang="zh-CN" altLang="en-US"/>
          </a:p>
          <a:p>
            <a:pPr marL="0" indent="0">
              <a:buNone/>
            </a:pPr>
            <a:endParaRPr lang="zh-CN" altLang="en-US"/>
          </a:p>
        </p:txBody>
      </p:sp>
      <p:sp>
        <p:nvSpPr>
          <p:cNvPr id="4" name="流程图: 终止 3"/>
          <p:cNvSpPr/>
          <p:nvPr/>
        </p:nvSpPr>
        <p:spPr>
          <a:xfrm>
            <a:off x="2673350" y="941388"/>
            <a:ext cx="3825875" cy="655638"/>
          </a:xfrm>
          <a:prstGeom prst="flowChartTerminator">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en-US" sz="3600" b="1" strike="noStrike" noProof="1">
                <a:solidFill>
                  <a:srgbClr val="008000"/>
                </a:solidFill>
                <a:sym typeface="+mn-ea"/>
              </a:rPr>
              <a:t>监察权限</a:t>
            </a:r>
            <a:endParaRPr lang="zh-CN" altLang="en-US" sz="3600" b="1" strike="noStrike" noProof="1">
              <a:solidFill>
                <a:srgbClr val="008000"/>
              </a:solidFill>
              <a:sym typeface="+mn-ea"/>
            </a:endParaRPr>
          </a:p>
        </p:txBody>
      </p:sp>
      <p:sp>
        <p:nvSpPr>
          <p:cNvPr id="5" name="折角形 4"/>
          <p:cNvSpPr/>
          <p:nvPr/>
        </p:nvSpPr>
        <p:spPr>
          <a:xfrm>
            <a:off x="1025525" y="2192338"/>
            <a:ext cx="482600" cy="2097088"/>
          </a:xfrm>
          <a:prstGeom prst="foldedCorner">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en-US" b="1" strike="noStrike" noProof="1">
                <a:solidFill>
                  <a:srgbClr val="C00000"/>
                </a:solidFill>
                <a:sym typeface="+mn-ea"/>
              </a:rPr>
              <a:t>询问</a:t>
            </a:r>
            <a:endParaRPr lang="zh-CN" altLang="en-US" b="1" strike="noStrike" noProof="1">
              <a:solidFill>
                <a:srgbClr val="C00000"/>
              </a:solidFill>
              <a:sym typeface="+mn-ea"/>
            </a:endParaRPr>
          </a:p>
        </p:txBody>
      </p:sp>
      <p:sp>
        <p:nvSpPr>
          <p:cNvPr id="6" name="折角形 5"/>
          <p:cNvSpPr/>
          <p:nvPr/>
        </p:nvSpPr>
        <p:spPr>
          <a:xfrm>
            <a:off x="1720850" y="2192338"/>
            <a:ext cx="481013" cy="2097088"/>
          </a:xfrm>
          <a:prstGeom prst="foldedCorner">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en-US" b="1" strike="noStrike" noProof="1">
                <a:solidFill>
                  <a:srgbClr val="C00000"/>
                </a:solidFill>
                <a:sym typeface="+mn-ea"/>
              </a:rPr>
              <a:t>讯问</a:t>
            </a:r>
            <a:endParaRPr lang="zh-CN" altLang="en-US" b="1" strike="noStrike" noProof="1">
              <a:solidFill>
                <a:srgbClr val="C00000"/>
              </a:solidFill>
              <a:sym typeface="+mn-ea"/>
            </a:endParaRPr>
          </a:p>
        </p:txBody>
      </p:sp>
      <p:sp>
        <p:nvSpPr>
          <p:cNvPr id="7" name="折角形 6"/>
          <p:cNvSpPr/>
          <p:nvPr/>
        </p:nvSpPr>
        <p:spPr>
          <a:xfrm>
            <a:off x="5311775" y="2192338"/>
            <a:ext cx="482600" cy="2097088"/>
          </a:xfrm>
          <a:prstGeom prst="foldedCorner">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en-US" b="1" strike="noStrike" noProof="1">
                <a:solidFill>
                  <a:srgbClr val="C00000"/>
                </a:solidFill>
                <a:sym typeface="+mn-ea"/>
              </a:rPr>
              <a:t>查封</a:t>
            </a:r>
            <a:endParaRPr lang="zh-CN" altLang="en-US" b="1" strike="noStrike" noProof="1">
              <a:solidFill>
                <a:srgbClr val="C00000"/>
              </a:solidFill>
              <a:sym typeface="+mn-ea"/>
            </a:endParaRPr>
          </a:p>
        </p:txBody>
      </p:sp>
      <p:sp>
        <p:nvSpPr>
          <p:cNvPr id="8" name="折角形 7"/>
          <p:cNvSpPr/>
          <p:nvPr/>
        </p:nvSpPr>
        <p:spPr>
          <a:xfrm>
            <a:off x="4530725" y="2192338"/>
            <a:ext cx="482600" cy="2097088"/>
          </a:xfrm>
          <a:prstGeom prst="foldedCorner">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en-US" b="1" strike="noStrike" noProof="1">
                <a:solidFill>
                  <a:srgbClr val="C00000"/>
                </a:solidFill>
                <a:sym typeface="+mn-ea"/>
              </a:rPr>
              <a:t>调取</a:t>
            </a:r>
            <a:endParaRPr lang="zh-CN" altLang="en-US" b="1" strike="noStrike" noProof="1">
              <a:solidFill>
                <a:srgbClr val="C00000"/>
              </a:solidFill>
              <a:sym typeface="+mn-ea"/>
            </a:endParaRPr>
          </a:p>
        </p:txBody>
      </p:sp>
      <p:sp>
        <p:nvSpPr>
          <p:cNvPr id="9" name="折角形 8"/>
          <p:cNvSpPr/>
          <p:nvPr/>
        </p:nvSpPr>
        <p:spPr>
          <a:xfrm>
            <a:off x="3790950" y="2192338"/>
            <a:ext cx="482600" cy="2097088"/>
          </a:xfrm>
          <a:prstGeom prst="foldedCorner">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en-US" b="1" strike="noStrike" noProof="1">
                <a:solidFill>
                  <a:srgbClr val="C00000"/>
                </a:solidFill>
                <a:sym typeface="+mn-ea"/>
              </a:rPr>
              <a:t>搜查</a:t>
            </a:r>
            <a:endParaRPr lang="zh-CN" altLang="en-US" b="1" strike="noStrike" noProof="1">
              <a:solidFill>
                <a:srgbClr val="C00000"/>
              </a:solidFill>
              <a:sym typeface="+mn-ea"/>
            </a:endParaRPr>
          </a:p>
        </p:txBody>
      </p:sp>
      <p:sp>
        <p:nvSpPr>
          <p:cNvPr id="10" name="折角形 9"/>
          <p:cNvSpPr/>
          <p:nvPr/>
        </p:nvSpPr>
        <p:spPr>
          <a:xfrm>
            <a:off x="3108325" y="2192338"/>
            <a:ext cx="482600" cy="2097088"/>
          </a:xfrm>
          <a:prstGeom prst="foldedCorner">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en-US" b="1" strike="noStrike" noProof="1">
                <a:solidFill>
                  <a:srgbClr val="C00000"/>
                </a:solidFill>
                <a:sym typeface="+mn-ea"/>
              </a:rPr>
              <a:t>冻结</a:t>
            </a:r>
            <a:endParaRPr lang="zh-CN" altLang="en-US" b="1" strike="noStrike" noProof="1">
              <a:solidFill>
                <a:srgbClr val="C00000"/>
              </a:solidFill>
              <a:sym typeface="+mn-ea"/>
            </a:endParaRPr>
          </a:p>
        </p:txBody>
      </p:sp>
      <p:sp>
        <p:nvSpPr>
          <p:cNvPr id="11" name="折角形 10"/>
          <p:cNvSpPr/>
          <p:nvPr/>
        </p:nvSpPr>
        <p:spPr>
          <a:xfrm>
            <a:off x="2432050" y="2192338"/>
            <a:ext cx="481013" cy="2097088"/>
          </a:xfrm>
          <a:prstGeom prst="foldedCorner">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en-US" b="1" strike="noStrike" noProof="1">
                <a:solidFill>
                  <a:srgbClr val="C00000"/>
                </a:solidFill>
                <a:sym typeface="+mn-ea"/>
              </a:rPr>
              <a:t>查询</a:t>
            </a:r>
            <a:endParaRPr lang="zh-CN" altLang="en-US" b="1" strike="noStrike" noProof="1">
              <a:solidFill>
                <a:srgbClr val="C00000"/>
              </a:solidFill>
              <a:sym typeface="+mn-ea"/>
            </a:endParaRPr>
          </a:p>
        </p:txBody>
      </p:sp>
      <p:sp>
        <p:nvSpPr>
          <p:cNvPr id="12" name="折角形 11"/>
          <p:cNvSpPr/>
          <p:nvPr/>
        </p:nvSpPr>
        <p:spPr>
          <a:xfrm>
            <a:off x="331788" y="2192338"/>
            <a:ext cx="481013" cy="2097088"/>
          </a:xfrm>
          <a:prstGeom prst="foldedCorner">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en-US" b="1" strike="noStrike" noProof="1">
                <a:solidFill>
                  <a:srgbClr val="C00000"/>
                </a:solidFill>
                <a:sym typeface="+mn-ea"/>
              </a:rPr>
              <a:t>谈话</a:t>
            </a:r>
            <a:endParaRPr lang="zh-CN" altLang="en-US" b="1" strike="noStrike" noProof="1">
              <a:solidFill>
                <a:srgbClr val="C00000"/>
              </a:solidFill>
              <a:sym typeface="+mn-ea"/>
            </a:endParaRPr>
          </a:p>
        </p:txBody>
      </p:sp>
      <p:sp>
        <p:nvSpPr>
          <p:cNvPr id="13" name="折角形 12"/>
          <p:cNvSpPr/>
          <p:nvPr/>
        </p:nvSpPr>
        <p:spPr>
          <a:xfrm>
            <a:off x="7299325" y="2192338"/>
            <a:ext cx="482600" cy="2097088"/>
          </a:xfrm>
          <a:prstGeom prst="foldedCorner">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en-US" b="1" strike="noStrike" noProof="1">
                <a:solidFill>
                  <a:srgbClr val="C00000"/>
                </a:solidFill>
                <a:sym typeface="+mn-ea"/>
              </a:rPr>
              <a:t>鉴定</a:t>
            </a:r>
            <a:endParaRPr lang="zh-CN" altLang="en-US" b="1" strike="noStrike" noProof="1">
              <a:solidFill>
                <a:srgbClr val="C00000"/>
              </a:solidFill>
              <a:sym typeface="+mn-ea"/>
            </a:endParaRPr>
          </a:p>
        </p:txBody>
      </p:sp>
      <p:sp>
        <p:nvSpPr>
          <p:cNvPr id="14" name="折角形 13"/>
          <p:cNvSpPr/>
          <p:nvPr/>
        </p:nvSpPr>
        <p:spPr>
          <a:xfrm>
            <a:off x="6016625" y="2192338"/>
            <a:ext cx="482600" cy="2097088"/>
          </a:xfrm>
          <a:prstGeom prst="foldedCorner">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en-US" b="1" strike="noStrike" noProof="1">
                <a:solidFill>
                  <a:srgbClr val="C00000"/>
                </a:solidFill>
                <a:sym typeface="+mn-ea"/>
              </a:rPr>
              <a:t>扣押</a:t>
            </a:r>
            <a:endParaRPr lang="zh-CN" altLang="en-US" b="1" strike="noStrike" noProof="1">
              <a:solidFill>
                <a:srgbClr val="C00000"/>
              </a:solidFill>
              <a:sym typeface="+mn-ea"/>
            </a:endParaRPr>
          </a:p>
        </p:txBody>
      </p:sp>
      <p:sp>
        <p:nvSpPr>
          <p:cNvPr id="15" name="折角形 14"/>
          <p:cNvSpPr/>
          <p:nvPr/>
        </p:nvSpPr>
        <p:spPr>
          <a:xfrm>
            <a:off x="7985125" y="2192338"/>
            <a:ext cx="481013" cy="2097088"/>
          </a:xfrm>
          <a:prstGeom prst="foldedCorner">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en-US" b="1" strike="noStrike" noProof="1">
                <a:solidFill>
                  <a:srgbClr val="C00000"/>
                </a:solidFill>
                <a:sym typeface="+mn-ea"/>
              </a:rPr>
              <a:t>留置</a:t>
            </a:r>
            <a:endParaRPr lang="zh-CN" altLang="en-US" b="1" strike="noStrike" noProof="1">
              <a:solidFill>
                <a:srgbClr val="C00000"/>
              </a:solidFill>
              <a:sym typeface="+mn-ea"/>
            </a:endParaRPr>
          </a:p>
        </p:txBody>
      </p:sp>
      <p:sp>
        <p:nvSpPr>
          <p:cNvPr id="16" name="折角形 15"/>
          <p:cNvSpPr/>
          <p:nvPr/>
        </p:nvSpPr>
        <p:spPr>
          <a:xfrm>
            <a:off x="6721475" y="2192338"/>
            <a:ext cx="482600" cy="2097088"/>
          </a:xfrm>
          <a:prstGeom prst="foldedCorner">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en-US" b="1" strike="noStrike" noProof="1">
                <a:solidFill>
                  <a:srgbClr val="C00000"/>
                </a:solidFill>
                <a:sym typeface="+mn-ea"/>
              </a:rPr>
              <a:t>勘验检查</a:t>
            </a:r>
            <a:endParaRPr lang="zh-CN" altLang="en-US" b="1" strike="noStrike" noProof="1">
              <a:solidFill>
                <a:srgbClr val="C00000"/>
              </a:solidFill>
              <a:sym typeface="+mn-ea"/>
            </a:endParaRPr>
          </a:p>
        </p:txBody>
      </p:sp>
    </p:spTree>
    <p:custDataLst>
      <p:tags r:id="rId1"/>
    </p:custDataLst>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标题 1"/>
          <p:cNvSpPr>
            <a:spLocks noGrp="1"/>
          </p:cNvSpPr>
          <p:nvPr>
            <p:ph type="title" idx="4294967295"/>
          </p:nvPr>
        </p:nvSpPr>
        <p:spPr>
          <a:xfrm>
            <a:off x="323850" y="404813"/>
            <a:ext cx="8229600" cy="863600"/>
          </a:xfrm>
        </p:spPr>
        <p:txBody>
          <a:bodyPr vert="horz" wrap="square" lIns="91440" tIns="45720" rIns="91440" bIns="45720" numCol="1" anchor="ctr" anchorCtr="0" compatLnSpc="1"/>
          <a:p>
            <a:pPr eaLnBrk="1" fontAlgn="base" hangingPunct="1"/>
            <a:r>
              <a:rPr lang="zh-CN" altLang="en-US" sz="3200" b="1" strike="noStrike" noProof="1" dirty="0">
                <a:solidFill>
                  <a:srgbClr val="0033CC"/>
                </a:solidFill>
                <a:effectLst>
                  <a:outerShdw blurRad="38100" dist="38100" dir="2700000">
                    <a:srgbClr val="C0C0C0"/>
                  </a:outerShdw>
                </a:effectLst>
                <a:ea typeface="华文新魏" panose="02010800040101010101" pitchFamily="2" charset="-122"/>
              </a:rPr>
              <a:t>我国宪法对公民权利的保障</a:t>
            </a:r>
            <a:endParaRPr lang="zh-CN" altLang="en-US" sz="3200" b="1" strike="noStrike" noProof="1" dirty="0">
              <a:solidFill>
                <a:srgbClr val="0033CC"/>
              </a:solidFill>
              <a:effectLst>
                <a:outerShdw blurRad="38100" dist="38100" dir="2700000">
                  <a:srgbClr val="C0C0C0"/>
                </a:outerShdw>
              </a:effectLst>
              <a:ea typeface="华文新魏" panose="02010800040101010101" pitchFamily="2" charset="-122"/>
            </a:endParaRPr>
          </a:p>
        </p:txBody>
      </p:sp>
      <p:sp>
        <p:nvSpPr>
          <p:cNvPr id="20483" name="内容占位符 2"/>
          <p:cNvSpPr>
            <a:spLocks noGrp="1"/>
          </p:cNvSpPr>
          <p:nvPr>
            <p:ph sz="half" idx="4294967295"/>
          </p:nvPr>
        </p:nvSpPr>
        <p:spPr>
          <a:xfrm>
            <a:off x="179388" y="1341438"/>
            <a:ext cx="4752975" cy="4846638"/>
          </a:xfrm>
        </p:spPr>
        <p:txBody>
          <a:bodyPr wrap="square" lIns="91440" tIns="45720" rIns="91440" bIns="45720" anchor="t"/>
          <a:lstStyle>
            <a:lvl1pPr lvl="0">
              <a:defRPr sz="2800"/>
            </a:lvl1pPr>
            <a:lvl2pPr lvl="1">
              <a:defRPr sz="2400"/>
            </a:lvl2pPr>
            <a:lvl3pPr lvl="2">
              <a:defRPr sz="2000"/>
            </a:lvl3pPr>
            <a:lvl4pPr lvl="3">
              <a:defRPr sz="1800"/>
            </a:lvl4pPr>
            <a:lvl5pPr lvl="4">
              <a:defRPr sz="1800"/>
            </a:lvl5pPr>
          </a:lstStyle>
          <a:p>
            <a:pPr marL="365125" lvl="0" indent="-282575" algn="ctr" eaLnBrk="1" fontAlgn="base" hangingPunct="1">
              <a:lnSpc>
                <a:spcPct val="140000"/>
              </a:lnSpc>
              <a:buNone/>
            </a:pPr>
            <a:r>
              <a:rPr lang="en-US" altLang="zh-CN" sz="2400" b="1" strike="noStrike" noProof="1">
                <a:solidFill>
                  <a:schemeClr val="folHlink"/>
                </a:solidFill>
                <a:latin typeface="华文新魏" panose="02010800040101010101" pitchFamily="2" charset="-122"/>
                <a:ea typeface="华文新魏" panose="02010800040101010101" pitchFamily="2" charset="-122"/>
              </a:rPr>
              <a:t>1982</a:t>
            </a:r>
            <a:r>
              <a:rPr lang="zh-CN" altLang="en-US" sz="2400" b="1" strike="noStrike" noProof="1" dirty="0">
                <a:solidFill>
                  <a:schemeClr val="folHlink"/>
                </a:solidFill>
                <a:latin typeface="华文新魏" panose="02010800040101010101" pitchFamily="2" charset="-122"/>
                <a:ea typeface="华文新魏" panose="02010800040101010101" pitchFamily="2" charset="-122"/>
              </a:rPr>
              <a:t>年宪法　第二章公民的基本</a:t>
            </a:r>
            <a:endParaRPr lang="zh-CN" altLang="en-US" sz="2400" b="1" strike="noStrike" noProof="1" dirty="0">
              <a:solidFill>
                <a:schemeClr val="folHlink"/>
              </a:solidFill>
              <a:latin typeface="华文新魏" panose="02010800040101010101" pitchFamily="2" charset="-122"/>
              <a:ea typeface="华文新魏" panose="02010800040101010101" pitchFamily="2" charset="-122"/>
            </a:endParaRPr>
          </a:p>
          <a:p>
            <a:pPr marL="365125" lvl="0" indent="-282575" algn="ctr" eaLnBrk="1" fontAlgn="base" hangingPunct="1">
              <a:lnSpc>
                <a:spcPct val="140000"/>
              </a:lnSpc>
              <a:buNone/>
            </a:pPr>
            <a:r>
              <a:rPr lang="zh-CN" altLang="en-US" sz="2400" b="1" strike="noStrike" noProof="1" dirty="0">
                <a:solidFill>
                  <a:schemeClr val="folHlink"/>
                </a:solidFill>
                <a:latin typeface="华文新魏" panose="02010800040101010101" pitchFamily="2" charset="-122"/>
                <a:ea typeface="华文新魏" panose="02010800040101010101" pitchFamily="2" charset="-122"/>
              </a:rPr>
              <a:t>权利和义务</a:t>
            </a:r>
            <a:endParaRPr lang="en-US" altLang="x-none" sz="2400" b="1" strike="noStrike" noProof="1">
              <a:solidFill>
                <a:schemeClr val="folHlink"/>
              </a:solidFill>
              <a:latin typeface="华文新魏" panose="02010800040101010101" pitchFamily="2" charset="-122"/>
              <a:ea typeface="华文新魏" panose="02010800040101010101" pitchFamily="2" charset="-122"/>
            </a:endParaRPr>
          </a:p>
          <a:p>
            <a:pPr marL="82550" lvl="0" indent="0" eaLnBrk="1" fontAlgn="base" hangingPunct="1">
              <a:lnSpc>
                <a:spcPct val="140000"/>
              </a:lnSpc>
              <a:buNone/>
            </a:pPr>
            <a:r>
              <a:rPr lang="zh-CN" altLang="en-US" sz="2000" b="1" strike="noStrike" noProof="1" dirty="0">
                <a:latin typeface="华文新魏" panose="02010800040101010101" pitchFamily="2" charset="-122"/>
                <a:ea typeface="华文新魏" panose="02010800040101010101" pitchFamily="2" charset="-122"/>
              </a:rPr>
              <a:t>平等权</a:t>
            </a:r>
            <a:endParaRPr lang="zh-CN" altLang="en-US" sz="2000" b="1" strike="noStrike" noProof="1" dirty="0">
              <a:latin typeface="华文新魏" panose="02010800040101010101" pitchFamily="2" charset="-122"/>
              <a:ea typeface="华文新魏" panose="02010800040101010101" pitchFamily="2" charset="-122"/>
            </a:endParaRPr>
          </a:p>
          <a:p>
            <a:pPr marL="82550" lvl="0" indent="0" eaLnBrk="1" fontAlgn="base" hangingPunct="1">
              <a:lnSpc>
                <a:spcPct val="140000"/>
              </a:lnSpc>
              <a:buNone/>
            </a:pPr>
            <a:r>
              <a:rPr lang="zh-CN" altLang="en-US" sz="2000" b="1" strike="noStrike" noProof="1" dirty="0">
                <a:latin typeface="华文新魏" panose="02010800040101010101" pitchFamily="2" charset="-122"/>
                <a:ea typeface="华文新魏" panose="02010800040101010101" pitchFamily="2" charset="-122"/>
              </a:rPr>
              <a:t>选举权等政治权利</a:t>
            </a:r>
            <a:endParaRPr lang="zh-CN" altLang="en-US" sz="2000" b="1" strike="noStrike" noProof="1" dirty="0">
              <a:latin typeface="华文新魏" panose="02010800040101010101" pitchFamily="2" charset="-122"/>
              <a:ea typeface="华文新魏" panose="02010800040101010101" pitchFamily="2" charset="-122"/>
            </a:endParaRPr>
          </a:p>
          <a:p>
            <a:pPr marL="82550" lvl="0" indent="0" eaLnBrk="1" fontAlgn="base" hangingPunct="1">
              <a:lnSpc>
                <a:spcPct val="140000"/>
              </a:lnSpc>
              <a:buNone/>
            </a:pPr>
            <a:r>
              <a:rPr lang="zh-CN" altLang="en-US" sz="2000" b="1" strike="noStrike" noProof="1" dirty="0">
                <a:latin typeface="华文新魏" panose="02010800040101010101" pitchFamily="2" charset="-122"/>
                <a:ea typeface="华文新魏" panose="02010800040101010101" pitchFamily="2" charset="-122"/>
              </a:rPr>
              <a:t>宗教信仰、通信自由等精神文化权利</a:t>
            </a:r>
            <a:endParaRPr lang="zh-CN" altLang="en-US" sz="2000" b="1" strike="noStrike" noProof="1" dirty="0">
              <a:latin typeface="华文新魏" panose="02010800040101010101" pitchFamily="2" charset="-122"/>
              <a:ea typeface="华文新魏" panose="02010800040101010101" pitchFamily="2" charset="-122"/>
            </a:endParaRPr>
          </a:p>
          <a:p>
            <a:pPr marL="82550" lvl="0" indent="0" eaLnBrk="1" fontAlgn="base" hangingPunct="1">
              <a:lnSpc>
                <a:spcPct val="140000"/>
              </a:lnSpc>
              <a:buNone/>
            </a:pPr>
            <a:r>
              <a:rPr lang="zh-CN" altLang="en-US" sz="2000" b="1" strike="noStrike" noProof="1" dirty="0">
                <a:latin typeface="华文新魏" panose="02010800040101010101" pitchFamily="2" charset="-122"/>
                <a:ea typeface="华文新魏" panose="02010800040101010101" pitchFamily="2" charset="-122"/>
              </a:rPr>
              <a:t>人身自由与人格尊严</a:t>
            </a:r>
            <a:endParaRPr lang="zh-CN" altLang="en-US" sz="2000" b="1" strike="noStrike" noProof="1" dirty="0">
              <a:latin typeface="华文新魏" panose="02010800040101010101" pitchFamily="2" charset="-122"/>
              <a:ea typeface="华文新魏" panose="02010800040101010101" pitchFamily="2" charset="-122"/>
            </a:endParaRPr>
          </a:p>
          <a:p>
            <a:pPr marL="82550" lvl="0" indent="0" eaLnBrk="1" fontAlgn="base" hangingPunct="1">
              <a:lnSpc>
                <a:spcPct val="140000"/>
              </a:lnSpc>
              <a:buNone/>
            </a:pPr>
            <a:r>
              <a:rPr lang="zh-CN" altLang="en-US" sz="2000" b="1" strike="noStrike" noProof="1" dirty="0">
                <a:latin typeface="华文新魏" panose="02010800040101010101" pitchFamily="2" charset="-122"/>
                <a:ea typeface="华文新魏" panose="02010800040101010101" pitchFamily="2" charset="-122"/>
              </a:rPr>
              <a:t>社会经济文化权利</a:t>
            </a:r>
            <a:endParaRPr lang="zh-CN" altLang="en-US" sz="2000" b="1" strike="noStrike" noProof="1" dirty="0">
              <a:latin typeface="华文新魏" panose="02010800040101010101" pitchFamily="2" charset="-122"/>
              <a:ea typeface="华文新魏" panose="02010800040101010101" pitchFamily="2" charset="-122"/>
            </a:endParaRPr>
          </a:p>
          <a:p>
            <a:pPr marL="82550" lvl="0" indent="0" eaLnBrk="1" fontAlgn="base" hangingPunct="1">
              <a:lnSpc>
                <a:spcPct val="140000"/>
              </a:lnSpc>
              <a:buNone/>
            </a:pPr>
            <a:r>
              <a:rPr lang="zh-CN" altLang="en-US" sz="2000" b="1" strike="noStrike" noProof="1" dirty="0">
                <a:latin typeface="华文新魏" panose="02010800040101010101" pitchFamily="2" charset="-122"/>
                <a:ea typeface="华文新魏" panose="02010800040101010101" pitchFamily="2" charset="-122"/>
              </a:rPr>
              <a:t>获得权利救济的权利</a:t>
            </a:r>
            <a:endParaRPr lang="zh-CN" altLang="en-US" sz="2000" b="1" strike="noStrike" noProof="1" dirty="0"/>
          </a:p>
          <a:p>
            <a:pPr marL="365125" lvl="0" indent="-282575" eaLnBrk="1" fontAlgn="base" hangingPunct="1"/>
            <a:endParaRPr lang="zh-CN" altLang="en-US" sz="2000" b="1" strike="noStrike" noProof="1" dirty="0"/>
          </a:p>
        </p:txBody>
      </p:sp>
      <p:sp>
        <p:nvSpPr>
          <p:cNvPr id="20484" name="内容占位符 3"/>
          <p:cNvSpPr>
            <a:spLocks noGrp="1"/>
          </p:cNvSpPr>
          <p:nvPr>
            <p:ph sz="half" idx="4294967295"/>
          </p:nvPr>
        </p:nvSpPr>
        <p:spPr>
          <a:xfrm>
            <a:off x="4932363" y="1484313"/>
            <a:ext cx="3754438" cy="4584700"/>
          </a:xfrm>
        </p:spPr>
        <p:txBody>
          <a:bodyPr wrap="square" lIns="91440" tIns="45720" rIns="91440" bIns="45720" anchor="t"/>
          <a:lstStyle>
            <a:lvl1pPr lvl="0">
              <a:defRPr sz="2800"/>
            </a:lvl1pPr>
            <a:lvl2pPr lvl="1">
              <a:defRPr sz="2400"/>
            </a:lvl2pPr>
            <a:lvl3pPr lvl="2">
              <a:defRPr sz="2000"/>
            </a:lvl3pPr>
            <a:lvl4pPr lvl="3">
              <a:defRPr sz="1800"/>
            </a:lvl4pPr>
            <a:lvl5pPr lvl="4">
              <a:defRPr sz="1800"/>
            </a:lvl5pPr>
          </a:lstStyle>
          <a:p>
            <a:pPr marL="82550" lvl="0" indent="0" eaLnBrk="1" fontAlgn="base" hangingPunct="1">
              <a:lnSpc>
                <a:spcPct val="140000"/>
              </a:lnSpc>
              <a:buNone/>
            </a:pPr>
            <a:r>
              <a:rPr lang="en-US" altLang="zh-CN" sz="2400" b="1" strike="noStrike" noProof="1">
                <a:latin typeface="华文新魏" panose="02010800040101010101" pitchFamily="2" charset="-122"/>
                <a:ea typeface="华文新魏" panose="02010800040101010101" pitchFamily="2" charset="-122"/>
              </a:rPr>
              <a:t>1982</a:t>
            </a:r>
            <a:r>
              <a:rPr lang="zh-CN" altLang="en-US" sz="2400" b="1" strike="noStrike" noProof="1" dirty="0">
                <a:latin typeface="华文新魏" panose="02010800040101010101" pitchFamily="2" charset="-122"/>
                <a:ea typeface="华文新魏" panose="02010800040101010101" pitchFamily="2" charset="-122"/>
              </a:rPr>
              <a:t>年宪法不同于前三部宪法，公民权利在国家机构之前。</a:t>
            </a:r>
            <a:endParaRPr lang="zh-CN" altLang="en-US" sz="2400" b="1" strike="noStrike" noProof="1" dirty="0">
              <a:latin typeface="华文新魏" panose="02010800040101010101" pitchFamily="2" charset="-122"/>
              <a:ea typeface="华文新魏" panose="02010800040101010101" pitchFamily="2" charset="-122"/>
            </a:endParaRPr>
          </a:p>
          <a:p>
            <a:pPr marL="365125" lvl="0" indent="-282575" eaLnBrk="1" fontAlgn="base" hangingPunct="1">
              <a:lnSpc>
                <a:spcPct val="140000"/>
              </a:lnSpc>
            </a:pPr>
            <a:endParaRPr lang="en-US" altLang="zh-CN" sz="2400" b="1" strike="noStrike" noProof="1">
              <a:latin typeface="华文新魏" panose="02010800040101010101" pitchFamily="2" charset="-122"/>
              <a:ea typeface="华文新魏" panose="02010800040101010101" pitchFamily="2" charset="-122"/>
            </a:endParaRPr>
          </a:p>
          <a:p>
            <a:pPr marL="82550" lvl="0" indent="0" eaLnBrk="1" fontAlgn="base" hangingPunct="1">
              <a:lnSpc>
                <a:spcPct val="140000"/>
              </a:lnSpc>
              <a:buNone/>
            </a:pPr>
            <a:r>
              <a:rPr lang="en-US" altLang="zh-CN" sz="2400" b="1" strike="noStrike" noProof="1">
                <a:latin typeface="华文新魏" panose="02010800040101010101" pitchFamily="2" charset="-122"/>
                <a:ea typeface="华文新魏" panose="02010800040101010101" pitchFamily="2" charset="-122"/>
              </a:rPr>
              <a:t> 2004</a:t>
            </a:r>
            <a:r>
              <a:rPr lang="zh-CN" altLang="en-US" sz="2400" b="1" strike="noStrike" noProof="1" dirty="0">
                <a:latin typeface="华文新魏" panose="02010800040101010101" pitchFamily="2" charset="-122"/>
                <a:ea typeface="华文新魏" panose="02010800040101010101" pitchFamily="2" charset="-122"/>
              </a:rPr>
              <a:t>年修宪：“国家尊重和保障人权”。</a:t>
            </a:r>
            <a:endParaRPr lang="zh-CN" altLang="en-US" sz="2400" b="1" strike="noStrike" noProof="1" dirty="0">
              <a:latin typeface="华文新魏" panose="02010800040101010101" pitchFamily="2" charset="-122"/>
              <a:ea typeface="华文新魏" panose="02010800040101010101" pitchFamily="2" charset="-122"/>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1" nodeType="withEffect">
                                  <p:stCondLst>
                                    <p:cond delay="0"/>
                                  </p:stCondLst>
                                  <p:iterate type="lt">
                                    <p:tmPct val="10000"/>
                                  </p:iterate>
                                  <p:childTnLst>
                                    <p:set>
                                      <p:cBhvr>
                                        <p:cTn id="6" dur="1" fill="hold">
                                          <p:stCondLst>
                                            <p:cond delay="0"/>
                                          </p:stCondLst>
                                        </p:cTn>
                                        <p:tgtEl>
                                          <p:spTgt spid="20482"/>
                                        </p:tgtEl>
                                        <p:attrNameLst>
                                          <p:attrName>style.visibility</p:attrName>
                                        </p:attrNameLst>
                                      </p:cBhvr>
                                      <p:to>
                                        <p:strVal val="visible"/>
                                      </p:to>
                                    </p:set>
                                    <p:anim by="(-#ppt_w*2)" calcmode="lin" valueType="num">
                                      <p:cBhvr rctx="PPT">
                                        <p:cTn id="7" dur="500" autoRev="1" fill="hold">
                                          <p:stCondLst>
                                            <p:cond delay="0"/>
                                          </p:stCondLst>
                                        </p:cTn>
                                        <p:tgtEl>
                                          <p:spTgt spid="20482"/>
                                        </p:tgtEl>
                                        <p:attrNameLst>
                                          <p:attrName>ppt_w</p:attrName>
                                        </p:attrNameLst>
                                      </p:cBhvr>
                                    </p:anim>
                                    <p:anim by="(#ppt_w*0.50)" calcmode="lin" valueType="num">
                                      <p:cBhvr>
                                        <p:cTn id="8" dur="500" decel="50000" autoRev="1" fill="hold">
                                          <p:stCondLst>
                                            <p:cond delay="0"/>
                                          </p:stCondLst>
                                        </p:cTn>
                                        <p:tgtEl>
                                          <p:spTgt spid="20482"/>
                                        </p:tgtEl>
                                        <p:attrNameLst>
                                          <p:attrName>ppt_x</p:attrName>
                                        </p:attrNameLst>
                                      </p:cBhvr>
                                    </p:anim>
                                    <p:anim from="(-#ppt_h/2)" to="(#ppt_y)" calcmode="lin" valueType="num">
                                      <p:cBhvr>
                                        <p:cTn id="9" dur="1000" fill="hold">
                                          <p:stCondLst>
                                            <p:cond delay="0"/>
                                          </p:stCondLst>
                                        </p:cTn>
                                        <p:tgtEl>
                                          <p:spTgt spid="20482"/>
                                        </p:tgtEl>
                                        <p:attrNameLst>
                                          <p:attrName>ppt_y</p:attrName>
                                        </p:attrNameLst>
                                      </p:cBhvr>
                                    </p:anim>
                                    <p:animRot by="21600000">
                                      <p:cBhvr>
                                        <p:cTn id="10" dur="1000" fill="hold">
                                          <p:stCondLst>
                                            <p:cond delay="0"/>
                                          </p:stCondLst>
                                        </p:cTn>
                                        <p:tgtEl>
                                          <p:spTgt spid="2048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2" nodeType="clickEffect">
                                  <p:stCondLst>
                                    <p:cond delay="0"/>
                                  </p:stCondLst>
                                  <p:childTnLst>
                                    <p:set>
                                      <p:cBhvr>
                                        <p:cTn id="14" dur="1" fill="hold">
                                          <p:stCondLst>
                                            <p:cond delay="0"/>
                                          </p:stCondLst>
                                        </p:cTn>
                                        <p:tgtEl>
                                          <p:spTgt spid="20483"/>
                                        </p:tgtEl>
                                        <p:attrNameLst>
                                          <p:attrName>style.visibility</p:attrName>
                                        </p:attrNameLst>
                                      </p:cBhvr>
                                      <p:to>
                                        <p:strVal val="visible"/>
                                      </p:to>
                                    </p:set>
                                    <p:anim from="(-#ppt_w/2)" to="(#ppt_x)" calcmode="lin" valueType="num">
                                      <p:cBhvr>
                                        <p:cTn id="15" dur="600" fill="hold">
                                          <p:stCondLst>
                                            <p:cond delay="0"/>
                                          </p:stCondLst>
                                        </p:cTn>
                                        <p:tgtEl>
                                          <p:spTgt spid="20483"/>
                                        </p:tgtEl>
                                        <p:attrNameLst>
                                          <p:attrName>ppt_x</p:attrName>
                                        </p:attrNameLst>
                                      </p:cBhvr>
                                    </p:anim>
                                    <p:anim from="0" to="-1.0" calcmode="lin" valueType="num">
                                      <p:cBhvr>
                                        <p:cTn id="16" dur="200" decel="50000" autoRev="1" fill="hold">
                                          <p:stCondLst>
                                            <p:cond delay="600"/>
                                          </p:stCondLst>
                                        </p:cTn>
                                        <p:tgtEl>
                                          <p:spTgt spid="20483"/>
                                        </p:tgtEl>
                                        <p:attrNameLst>
                                          <p:attrName>xshear</p:attrName>
                                        </p:attrNameLst>
                                      </p:cBhvr>
                                    </p:anim>
                                    <p:animScale>
                                      <p:cBhvr>
                                        <p:cTn id="17" dur="200" decel="100000" autoRev="1" fill="hold">
                                          <p:stCondLst>
                                            <p:cond delay="600"/>
                                          </p:stCondLst>
                                        </p:cTn>
                                        <p:tgtEl>
                                          <p:spTgt spid="20483"/>
                                        </p:tgtEl>
                                      </p:cBhvr>
                                      <p:from x="100000" y="100000"/>
                                      <p:to x="80000" y="100000"/>
                                    </p:animScale>
                                    <p:anim by="(#ppt_h/3+#ppt_w*0.1)" calcmode="lin" valueType="num">
                                      <p:cBhvr>
                                        <p:cTn id="18" dur="200" decel="100000" autoRev="1" fill="hold">
                                          <p:stCondLst>
                                            <p:cond delay="600"/>
                                          </p:stCondLst>
                                        </p:cTn>
                                        <p:tgtEl>
                                          <p:spTgt spid="20483"/>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27" presetClass="entr" presetSubtype="0" fill="hold" nodeType="clickEffect">
                                  <p:stCondLst>
                                    <p:cond delay="0"/>
                                  </p:stCondLst>
                                  <p:iterate type="lt">
                                    <p:tmPct val="50000"/>
                                  </p:iterate>
                                  <p:childTnLst>
                                    <p:set>
                                      <p:cBhvr>
                                        <p:cTn id="22" dur="1" fill="hold">
                                          <p:stCondLst>
                                            <p:cond delay="0"/>
                                          </p:stCondLst>
                                        </p:cTn>
                                        <p:tgtEl>
                                          <p:spTgt spid="20484">
                                            <p:txEl>
                                              <p:charRg st="0" end="29"/>
                                            </p:txEl>
                                          </p:spTgt>
                                        </p:tgtEl>
                                        <p:attrNameLst>
                                          <p:attrName>style.visibility</p:attrName>
                                        </p:attrNameLst>
                                      </p:cBhvr>
                                      <p:to>
                                        <p:strVal val="visible"/>
                                      </p:to>
                                    </p:set>
                                    <p:anim calcmode="discrete" valueType="clr">
                                      <p:cBhvr override="childStyle">
                                        <p:cTn id="23" dur="80"/>
                                        <p:tgtEl>
                                          <p:spTgt spid="20484">
                                            <p:txEl>
                                              <p:charRg st="0" end="29"/>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20484">
                                            <p:txEl>
                                              <p:charRg st="0" end="29"/>
                                            </p:txEl>
                                          </p:spTgt>
                                        </p:tgtEl>
                                        <p:attrNameLst>
                                          <p:attrName>fillcolor</p:attrName>
                                        </p:attrNameLst>
                                      </p:cBhvr>
                                      <p:tavLst>
                                        <p:tav tm="0">
                                          <p:val>
                                            <p:clrVal>
                                              <a:schemeClr val="accent2"/>
                                            </p:clrVal>
                                          </p:val>
                                        </p:tav>
                                        <p:tav tm="50000">
                                          <p:val>
                                            <p:clrVal>
                                              <a:schemeClr val="hlink"/>
                                            </p:clrVal>
                                          </p:val>
                                        </p:tav>
                                      </p:tavLst>
                                    </p:anim>
                                    <p:set>
                                      <p:cBhvr>
                                        <p:cTn id="25" dur="80"/>
                                        <p:tgtEl>
                                          <p:spTgt spid="20484">
                                            <p:txEl>
                                              <p:charRg st="0" end="29"/>
                                            </p:txEl>
                                          </p:spTgt>
                                        </p:tgtEl>
                                        <p:attrNameLst>
                                          <p:attrName>fill.type</p:attrName>
                                        </p:attrNameLst>
                                      </p:cBhvr>
                                      <p:to>
                                        <p:strVal val="solid"/>
                                      </p:to>
                                    </p:set>
                                  </p:childTnLst>
                                </p:cTn>
                              </p:par>
                            </p:childTnLst>
                          </p:cTn>
                        </p:par>
                      </p:childTnLst>
                    </p:cTn>
                  </p:par>
                  <p:par>
                    <p:cTn id="26" fill="hold">
                      <p:stCondLst>
                        <p:cond delay="indefinite"/>
                      </p:stCondLst>
                      <p:childTnLst>
                        <p:par>
                          <p:cTn id="27" fill="hold">
                            <p:stCondLst>
                              <p:cond delay="0"/>
                            </p:stCondLst>
                            <p:childTnLst>
                              <p:par>
                                <p:cTn id="28" presetID="27" presetClass="entr" presetSubtype="0" fill="hold" nodeType="clickEffect">
                                  <p:stCondLst>
                                    <p:cond delay="0"/>
                                  </p:stCondLst>
                                  <p:iterate type="lt">
                                    <p:tmPct val="50000"/>
                                  </p:iterate>
                                  <p:childTnLst>
                                    <p:set>
                                      <p:cBhvr>
                                        <p:cTn id="29" dur="1" fill="hold">
                                          <p:stCondLst>
                                            <p:cond delay="0"/>
                                          </p:stCondLst>
                                        </p:cTn>
                                        <p:tgtEl>
                                          <p:spTgt spid="20484">
                                            <p:txEl>
                                              <p:charRg st="30" end="52"/>
                                            </p:txEl>
                                          </p:spTgt>
                                        </p:tgtEl>
                                        <p:attrNameLst>
                                          <p:attrName>style.visibility</p:attrName>
                                        </p:attrNameLst>
                                      </p:cBhvr>
                                      <p:to>
                                        <p:strVal val="visible"/>
                                      </p:to>
                                    </p:set>
                                    <p:anim calcmode="discrete" valueType="clr">
                                      <p:cBhvr override="childStyle">
                                        <p:cTn id="30" dur="80"/>
                                        <p:tgtEl>
                                          <p:spTgt spid="20484">
                                            <p:txEl>
                                              <p:charRg st="30" end="5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20484">
                                            <p:txEl>
                                              <p:charRg st="30" end="52"/>
                                            </p:txEl>
                                          </p:spTgt>
                                        </p:tgtEl>
                                        <p:attrNameLst>
                                          <p:attrName>fillcolor</p:attrName>
                                        </p:attrNameLst>
                                      </p:cBhvr>
                                      <p:tavLst>
                                        <p:tav tm="0">
                                          <p:val>
                                            <p:clrVal>
                                              <a:schemeClr val="accent2"/>
                                            </p:clrVal>
                                          </p:val>
                                        </p:tav>
                                        <p:tav tm="50000">
                                          <p:val>
                                            <p:clrVal>
                                              <a:schemeClr val="hlink"/>
                                            </p:clrVal>
                                          </p:val>
                                        </p:tav>
                                      </p:tavLst>
                                    </p:anim>
                                    <p:set>
                                      <p:cBhvr>
                                        <p:cTn id="32" dur="80"/>
                                        <p:tgtEl>
                                          <p:spTgt spid="20484">
                                            <p:txEl>
                                              <p:charRg st="30" end="5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ldLvl="0"/>
      <p:bldP spid="20482" grpId="1" bldLvl="0"/>
      <p:bldP spid="20483" grpId="0" bldLvl="0"/>
      <p:bldP spid="20483" grpId="1" bldLvl="0"/>
      <p:bldP spid="20483" grpId="2" bldLvl="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8898" name="标题 208897"/>
          <p:cNvSpPr>
            <a:spLocks noGrp="1"/>
          </p:cNvSpPr>
          <p:nvPr>
            <p:ph type="title"/>
          </p:nvPr>
        </p:nvSpPr>
        <p:spPr>
          <a:xfrm>
            <a:off x="457200" y="620713"/>
            <a:ext cx="8229600" cy="796925"/>
          </a:xfrm>
        </p:spPr>
        <p:txBody>
          <a:bodyPr anchor="ctr"/>
          <a:p>
            <a:pPr fontAlgn="base"/>
            <a:r>
              <a:rPr lang="en-US" altLang="zh-CN" sz="2800" b="1" strike="noStrike" noProof="1" dirty="0">
                <a:solidFill>
                  <a:schemeClr val="folHlink"/>
                </a:solidFill>
                <a:effectLst>
                  <a:outerShdw blurRad="38100" dist="38100" dir="2700000">
                    <a:srgbClr val="C0C0C0"/>
                  </a:outerShdw>
                </a:effectLst>
                <a:ea typeface="黑体" panose="02010609060101010101" pitchFamily="49" charset="-122"/>
              </a:rPr>
              <a:t>2</a:t>
            </a:r>
            <a:r>
              <a:rPr lang="zh-CN" altLang="en-US" sz="2800" b="1" strike="noStrike" noProof="1" dirty="0">
                <a:solidFill>
                  <a:schemeClr val="folHlink"/>
                </a:solidFill>
                <a:effectLst>
                  <a:outerShdw blurRad="38100" dist="38100" dir="2700000">
                    <a:srgbClr val="C0C0C0"/>
                  </a:outerShdw>
                </a:effectLst>
                <a:ea typeface="黑体" panose="02010609060101010101" pitchFamily="49" charset="-122"/>
              </a:rPr>
              <a:t>、宪法的主要内容：</a:t>
            </a:r>
            <a:r>
              <a:rPr lang="zh-CN" altLang="en-US" sz="2800" b="1" strike="noStrike" noProof="1" dirty="0">
                <a:solidFill>
                  <a:srgbClr val="0066CC"/>
                </a:solidFill>
                <a:effectLst>
                  <a:outerShdw blurRad="38100" dist="38100" dir="2700000">
                    <a:srgbClr val="C0C0C0"/>
                  </a:outerShdw>
                </a:effectLst>
                <a:ea typeface="楷体" panose="02010609060101010101" pitchFamily="49" charset="-122"/>
              </a:rPr>
              <a:t>公民</a:t>
            </a:r>
            <a:r>
              <a:rPr lang="zh-CN" altLang="en-US" sz="2800" b="1" strike="noStrike" noProof="1" dirty="0">
                <a:solidFill>
                  <a:srgbClr val="0066CC"/>
                </a:solidFill>
                <a:ea typeface="楷体" panose="02010609060101010101" pitchFamily="49" charset="-122"/>
              </a:rPr>
              <a:t>权利和国家权力</a:t>
            </a:r>
            <a:br>
              <a:rPr lang="zh-CN" altLang="en-US" sz="2800" b="1" dirty="0">
                <a:solidFill>
                  <a:srgbClr val="0066CC"/>
                </a:solidFill>
                <a:ea typeface="楷体" panose="02010609060101010101" pitchFamily="49" charset="-122"/>
              </a:rPr>
            </a:br>
            <a:endParaRPr lang="zh-CN" altLang="en-US" sz="2800" b="1" strike="noStrike" noProof="1" dirty="0">
              <a:solidFill>
                <a:srgbClr val="0066CC"/>
              </a:solidFill>
              <a:ea typeface="楷体" panose="02010609060101010101" pitchFamily="49" charset="-122"/>
            </a:endParaRPr>
          </a:p>
        </p:txBody>
      </p:sp>
      <p:sp>
        <p:nvSpPr>
          <p:cNvPr id="12290" name="文本占位符 208898"/>
          <p:cNvSpPr>
            <a:spLocks noGrp="1"/>
          </p:cNvSpPr>
          <p:nvPr>
            <p:ph sz="half" idx="1"/>
          </p:nvPr>
        </p:nvSpPr>
        <p:spPr/>
        <p:txBody>
          <a:bodyPr anchor="t"/>
          <a:p>
            <a:pPr marL="0" indent="0">
              <a:lnSpc>
                <a:spcPct val="150000"/>
              </a:lnSpc>
              <a:buNone/>
            </a:pPr>
            <a:r>
              <a:rPr lang="en-US" altLang="zh-CN" sz="2000" b="1">
                <a:solidFill>
                  <a:schemeClr val="folHlink"/>
                </a:solidFill>
                <a:latin typeface="+mn-lt"/>
                <a:ea typeface="+mn-ea"/>
                <a:cs typeface="+mn-cs"/>
              </a:rPr>
              <a:t>《</a:t>
            </a:r>
            <a:r>
              <a:rPr lang="zh-CN" altLang="en-US" sz="2000" b="1" dirty="0">
                <a:solidFill>
                  <a:schemeClr val="folHlink"/>
                </a:solidFill>
                <a:latin typeface="+mn-lt"/>
                <a:ea typeface="+mn-ea"/>
                <a:cs typeface="+mn-cs"/>
              </a:rPr>
              <a:t>中华人民共和国宪法</a:t>
            </a:r>
            <a:r>
              <a:rPr lang="en-US" altLang="zh-CN" sz="2000" b="1">
                <a:solidFill>
                  <a:schemeClr val="folHlink"/>
                </a:solidFill>
                <a:latin typeface="+mn-lt"/>
                <a:ea typeface="+mn-ea"/>
                <a:cs typeface="+mn-cs"/>
              </a:rPr>
              <a:t>》</a:t>
            </a:r>
            <a:endParaRPr lang="en-US" altLang="zh-CN" sz="2000" b="1">
              <a:solidFill>
                <a:schemeClr val="folHlink"/>
              </a:solidFill>
              <a:latin typeface="+mn-lt"/>
              <a:ea typeface="+mn-ea"/>
              <a:cs typeface="+mn-cs"/>
            </a:endParaRPr>
          </a:p>
          <a:p>
            <a:pPr marL="0" indent="0">
              <a:lnSpc>
                <a:spcPct val="150000"/>
              </a:lnSpc>
              <a:buNone/>
            </a:pPr>
            <a:r>
              <a:rPr lang="zh-CN" altLang="en-US" sz="1800" b="1" dirty="0">
                <a:latin typeface="+mn-lt"/>
                <a:ea typeface="+mn-ea"/>
                <a:cs typeface="+mn-cs"/>
              </a:rPr>
              <a:t>序言</a:t>
            </a:r>
            <a:endParaRPr lang="zh-CN" altLang="en-US" sz="1800" b="1" dirty="0">
              <a:latin typeface="+mn-lt"/>
              <a:ea typeface="+mn-ea"/>
              <a:cs typeface="+mn-cs"/>
            </a:endParaRPr>
          </a:p>
          <a:p>
            <a:pPr marL="0" indent="0">
              <a:lnSpc>
                <a:spcPct val="150000"/>
              </a:lnSpc>
              <a:buNone/>
            </a:pPr>
            <a:r>
              <a:rPr lang="zh-CN" altLang="en-US" sz="1800" b="1" dirty="0">
                <a:latin typeface="+mn-lt"/>
                <a:ea typeface="+mn-ea"/>
                <a:cs typeface="+mn-cs"/>
              </a:rPr>
              <a:t>第一章　总纲</a:t>
            </a:r>
            <a:endParaRPr lang="zh-CN" altLang="en-US" sz="1800" b="1" dirty="0">
              <a:latin typeface="+mn-lt"/>
              <a:ea typeface="+mn-ea"/>
              <a:cs typeface="+mn-cs"/>
            </a:endParaRPr>
          </a:p>
          <a:p>
            <a:pPr marL="0" indent="0">
              <a:lnSpc>
                <a:spcPct val="150000"/>
              </a:lnSpc>
              <a:buNone/>
            </a:pPr>
            <a:r>
              <a:rPr lang="zh-CN" altLang="en-US" sz="1800" b="1" dirty="0">
                <a:latin typeface="+mn-lt"/>
                <a:ea typeface="+mn-ea"/>
                <a:cs typeface="+mn-cs"/>
              </a:rPr>
              <a:t>第二章　公民基本权利和义务</a:t>
            </a:r>
            <a:endParaRPr lang="zh-CN" altLang="en-US" sz="1800" b="1" dirty="0">
              <a:latin typeface="+mn-lt"/>
              <a:ea typeface="+mn-ea"/>
              <a:cs typeface="+mn-cs"/>
            </a:endParaRPr>
          </a:p>
          <a:p>
            <a:pPr marL="0" indent="0">
              <a:lnSpc>
                <a:spcPct val="150000"/>
              </a:lnSpc>
              <a:buNone/>
            </a:pPr>
            <a:r>
              <a:rPr lang="zh-CN" altLang="en-US" sz="1800" b="1" dirty="0">
                <a:latin typeface="+mn-lt"/>
                <a:ea typeface="+mn-ea"/>
                <a:cs typeface="+mn-cs"/>
              </a:rPr>
              <a:t>第三章　国家机构</a:t>
            </a:r>
            <a:endParaRPr lang="zh-CN" altLang="en-US" sz="1800" b="1" dirty="0">
              <a:latin typeface="+mn-lt"/>
              <a:ea typeface="+mn-ea"/>
              <a:cs typeface="+mn-cs"/>
            </a:endParaRPr>
          </a:p>
          <a:p>
            <a:pPr marL="0" indent="0">
              <a:lnSpc>
                <a:spcPct val="150000"/>
              </a:lnSpc>
              <a:buNone/>
            </a:pPr>
            <a:r>
              <a:rPr lang="zh-CN" altLang="en-US" sz="1800" b="1" dirty="0">
                <a:latin typeface="+mn-lt"/>
                <a:ea typeface="+mn-ea"/>
                <a:cs typeface="+mn-cs"/>
              </a:rPr>
              <a:t>第四章　国旗、国徽和首都</a:t>
            </a:r>
            <a:endParaRPr lang="zh-CN" altLang="en-US" sz="1800" b="1" dirty="0">
              <a:latin typeface="+mn-lt"/>
              <a:ea typeface="+mn-ea"/>
              <a:cs typeface="+mn-cs"/>
            </a:endParaRPr>
          </a:p>
          <a:p>
            <a:pPr marL="0" indent="0">
              <a:lnSpc>
                <a:spcPct val="150000"/>
              </a:lnSpc>
              <a:buNone/>
            </a:pPr>
            <a:r>
              <a:rPr lang="zh-CN" altLang="en-US" sz="1800" b="1" dirty="0">
                <a:latin typeface="+mn-lt"/>
                <a:ea typeface="+mn-ea"/>
                <a:cs typeface="+mn-cs"/>
              </a:rPr>
              <a:t>（</a:t>
            </a:r>
            <a:r>
              <a:rPr lang="en-US" altLang="zh-CN" sz="1800" b="1">
                <a:latin typeface="+mn-lt"/>
                <a:ea typeface="+mn-ea"/>
                <a:cs typeface="+mn-cs"/>
              </a:rPr>
              <a:t>138,31</a:t>
            </a:r>
            <a:r>
              <a:rPr lang="en-US" altLang="zh-CN" sz="1800" b="1">
                <a:latin typeface="黑体" panose="02010609060101010101" pitchFamily="49" charset="-122"/>
                <a:ea typeface="黑体" panose="02010609060101010101" pitchFamily="49" charset="-122"/>
                <a:cs typeface="+mn-cs"/>
              </a:rPr>
              <a:t>＋21</a:t>
            </a:r>
            <a:r>
              <a:rPr lang="zh-CN" altLang="en-US" sz="1800" b="1" dirty="0">
                <a:latin typeface="+mn-lt"/>
                <a:ea typeface="+mn-ea"/>
                <a:cs typeface="+mn-cs"/>
              </a:rPr>
              <a:t>）</a:t>
            </a:r>
            <a:endParaRPr lang="zh-CN" altLang="en-US" sz="1800" b="1" dirty="0">
              <a:latin typeface="+mn-lt"/>
              <a:ea typeface="+mn-ea"/>
              <a:cs typeface="+mn-cs"/>
            </a:endParaRPr>
          </a:p>
        </p:txBody>
      </p:sp>
      <p:sp>
        <p:nvSpPr>
          <p:cNvPr id="12291" name="文本占位符 208899"/>
          <p:cNvSpPr>
            <a:spLocks noGrp="1"/>
          </p:cNvSpPr>
          <p:nvPr>
            <p:ph sz="half" idx="2"/>
          </p:nvPr>
        </p:nvSpPr>
        <p:spPr/>
        <p:txBody>
          <a:bodyPr anchor="t"/>
          <a:p>
            <a:pPr marL="0" indent="0">
              <a:lnSpc>
                <a:spcPct val="150000"/>
              </a:lnSpc>
              <a:buNone/>
            </a:pPr>
            <a:r>
              <a:rPr lang="en-US" altLang="zh-CN" sz="2000" b="1">
                <a:solidFill>
                  <a:schemeClr val="folHlink"/>
                </a:solidFill>
                <a:latin typeface="+mn-lt"/>
                <a:ea typeface="+mn-ea"/>
                <a:cs typeface="+mn-cs"/>
              </a:rPr>
              <a:t>《</a:t>
            </a:r>
            <a:r>
              <a:rPr lang="zh-CN" altLang="en-US" sz="2000" b="1" dirty="0">
                <a:solidFill>
                  <a:schemeClr val="folHlink"/>
                </a:solidFill>
                <a:latin typeface="+mn-lt"/>
                <a:ea typeface="+mn-ea"/>
                <a:cs typeface="+mn-cs"/>
              </a:rPr>
              <a:t>美利坚合众国宪法</a:t>
            </a:r>
            <a:r>
              <a:rPr lang="en-US" altLang="zh-CN" sz="2000" b="1">
                <a:solidFill>
                  <a:schemeClr val="folHlink"/>
                </a:solidFill>
                <a:latin typeface="+mn-lt"/>
                <a:ea typeface="+mn-ea"/>
                <a:cs typeface="+mn-cs"/>
              </a:rPr>
              <a:t>》</a:t>
            </a:r>
            <a:endParaRPr lang="en-US" altLang="zh-CN" sz="2000" b="1">
              <a:solidFill>
                <a:schemeClr val="folHlink"/>
              </a:solidFill>
              <a:latin typeface="+mn-lt"/>
              <a:ea typeface="+mn-ea"/>
              <a:cs typeface="+mn-cs"/>
            </a:endParaRPr>
          </a:p>
          <a:p>
            <a:pPr marL="0" indent="0">
              <a:lnSpc>
                <a:spcPct val="150000"/>
              </a:lnSpc>
              <a:buNone/>
            </a:pPr>
            <a:r>
              <a:rPr lang="zh-CN" altLang="en-US" sz="1800" b="1" dirty="0">
                <a:latin typeface="+mn-lt"/>
                <a:ea typeface="+mn-ea"/>
                <a:cs typeface="+mn-cs"/>
              </a:rPr>
              <a:t>序言</a:t>
            </a:r>
            <a:endParaRPr lang="zh-CN" altLang="en-US" sz="1800" b="1" dirty="0">
              <a:latin typeface="+mn-lt"/>
              <a:ea typeface="+mn-ea"/>
              <a:cs typeface="+mn-cs"/>
            </a:endParaRPr>
          </a:p>
          <a:p>
            <a:pPr marL="0" indent="0">
              <a:lnSpc>
                <a:spcPct val="150000"/>
              </a:lnSpc>
              <a:buNone/>
            </a:pPr>
            <a:r>
              <a:rPr lang="zh-CN" altLang="en-US" sz="1800" b="1" dirty="0">
                <a:latin typeface="+mn-lt"/>
                <a:ea typeface="+mn-ea"/>
                <a:cs typeface="+mn-cs"/>
              </a:rPr>
              <a:t>第一章　议会　</a:t>
            </a:r>
            <a:endParaRPr lang="zh-CN" altLang="en-US" sz="1800" b="1" dirty="0">
              <a:latin typeface="+mn-lt"/>
              <a:ea typeface="+mn-ea"/>
              <a:cs typeface="+mn-cs"/>
            </a:endParaRPr>
          </a:p>
          <a:p>
            <a:pPr marL="0" indent="0">
              <a:lnSpc>
                <a:spcPct val="150000"/>
              </a:lnSpc>
              <a:buNone/>
            </a:pPr>
            <a:r>
              <a:rPr lang="zh-CN" altLang="en-US" sz="1800" b="1" dirty="0">
                <a:latin typeface="+mn-lt"/>
                <a:ea typeface="+mn-ea"/>
                <a:cs typeface="+mn-cs"/>
              </a:rPr>
              <a:t>第二章　总统</a:t>
            </a:r>
            <a:endParaRPr lang="zh-CN" altLang="en-US" sz="1800" b="1" dirty="0">
              <a:latin typeface="+mn-lt"/>
              <a:ea typeface="+mn-ea"/>
              <a:cs typeface="+mn-cs"/>
            </a:endParaRPr>
          </a:p>
          <a:p>
            <a:pPr marL="0" indent="0">
              <a:lnSpc>
                <a:spcPct val="150000"/>
              </a:lnSpc>
              <a:buNone/>
            </a:pPr>
            <a:r>
              <a:rPr lang="zh-CN" altLang="en-US" sz="1800" b="1" dirty="0">
                <a:latin typeface="+mn-lt"/>
                <a:ea typeface="+mn-ea"/>
                <a:cs typeface="+mn-cs"/>
              </a:rPr>
              <a:t>第三章　法院</a:t>
            </a:r>
            <a:endParaRPr lang="zh-CN" altLang="en-US" sz="1800" b="1" dirty="0">
              <a:latin typeface="+mn-lt"/>
              <a:ea typeface="+mn-ea"/>
              <a:cs typeface="+mn-cs"/>
            </a:endParaRPr>
          </a:p>
          <a:p>
            <a:pPr marL="0" indent="0">
              <a:lnSpc>
                <a:spcPct val="150000"/>
              </a:lnSpc>
              <a:buNone/>
            </a:pPr>
            <a:r>
              <a:rPr lang="zh-CN" altLang="en-US" sz="1800" b="1" dirty="0">
                <a:latin typeface="+mn-lt"/>
                <a:ea typeface="+mn-ea"/>
                <a:cs typeface="+mn-cs"/>
              </a:rPr>
              <a:t>第四章　国旗、国徽和首都</a:t>
            </a:r>
            <a:endParaRPr lang="zh-CN" altLang="en-US" sz="1800" b="1" dirty="0">
              <a:latin typeface="+mn-lt"/>
              <a:ea typeface="+mn-ea"/>
              <a:cs typeface="+mn-cs"/>
            </a:endParaRPr>
          </a:p>
          <a:p>
            <a:pPr marL="0" indent="0">
              <a:lnSpc>
                <a:spcPct val="150000"/>
              </a:lnSpc>
              <a:buNone/>
            </a:pPr>
            <a:r>
              <a:rPr lang="zh-CN" altLang="en-US" sz="1800" b="1" dirty="0">
                <a:latin typeface="+mn-lt"/>
                <a:ea typeface="+mn-ea"/>
                <a:cs typeface="+mn-cs"/>
              </a:rPr>
              <a:t>１７８９年宪法第一修正案</a:t>
            </a:r>
            <a:endParaRPr lang="zh-CN" altLang="en-US" sz="1800" b="1" dirty="0">
              <a:latin typeface="+mn-lt"/>
              <a:ea typeface="+mn-ea"/>
              <a:cs typeface="+mn-cs"/>
            </a:endParaRPr>
          </a:p>
          <a:p>
            <a:pPr marL="0" indent="0">
              <a:lnSpc>
                <a:spcPct val="150000"/>
              </a:lnSpc>
              <a:buNone/>
            </a:pPr>
            <a:r>
              <a:rPr lang="en-US" altLang="zh-CN" sz="1800" b="1">
                <a:solidFill>
                  <a:srgbClr val="0033CC"/>
                </a:solidFill>
                <a:latin typeface="+mn-lt"/>
                <a:ea typeface="+mn-ea"/>
                <a:cs typeface="+mn-cs"/>
              </a:rPr>
              <a:t>《</a:t>
            </a:r>
            <a:r>
              <a:rPr lang="zh-CN" altLang="en-US" sz="1800" b="1" dirty="0">
                <a:solidFill>
                  <a:srgbClr val="0033CC"/>
                </a:solidFill>
                <a:latin typeface="+mn-lt"/>
                <a:ea typeface="+mn-ea"/>
                <a:cs typeface="+mn-cs"/>
              </a:rPr>
              <a:t>权利法案</a:t>
            </a:r>
            <a:r>
              <a:rPr lang="en-US" altLang="zh-CN" sz="1800" b="1">
                <a:solidFill>
                  <a:srgbClr val="0033CC"/>
                </a:solidFill>
                <a:latin typeface="+mn-lt"/>
                <a:ea typeface="+mn-ea"/>
                <a:cs typeface="+mn-cs"/>
              </a:rPr>
              <a:t>》</a:t>
            </a:r>
            <a:endParaRPr lang="en-US" altLang="zh-CN" sz="1800" b="1" dirty="0">
              <a:solidFill>
                <a:srgbClr val="0033CC"/>
              </a:solidFill>
              <a:latin typeface="+mn-lt"/>
              <a:ea typeface="+mn-ea"/>
              <a:cs typeface="+mn-cs"/>
            </a:endParaRPr>
          </a:p>
          <a:p>
            <a:pPr marL="0" indent="0">
              <a:lnSpc>
                <a:spcPct val="150000"/>
              </a:lnSpc>
              <a:buNone/>
            </a:pPr>
            <a:r>
              <a:rPr lang="zh-CN" altLang="en-US" sz="1800" b="1" dirty="0">
                <a:solidFill>
                  <a:srgbClr val="0033CC"/>
                </a:solidFill>
                <a:latin typeface="+mn-lt"/>
                <a:ea typeface="+mn-ea"/>
                <a:cs typeface="+mn-cs"/>
              </a:rPr>
              <a:t>（</a:t>
            </a:r>
            <a:r>
              <a:rPr lang="en-US" altLang="zh-CN" sz="1800" b="1">
                <a:solidFill>
                  <a:srgbClr val="0033CC"/>
                </a:solidFill>
                <a:latin typeface="+mn-lt"/>
                <a:ea typeface="+mn-ea"/>
                <a:cs typeface="+mn-cs"/>
              </a:rPr>
              <a:t>7,27</a:t>
            </a:r>
            <a:r>
              <a:rPr lang="zh-CN" altLang="en-US" sz="1800" b="1" dirty="0">
                <a:solidFill>
                  <a:srgbClr val="0033CC"/>
                </a:solidFill>
                <a:latin typeface="+mn-lt"/>
                <a:ea typeface="+mn-ea"/>
                <a:cs typeface="+mn-cs"/>
              </a:rPr>
              <a:t>）</a:t>
            </a:r>
            <a:endParaRPr lang="zh-CN" altLang="en-US" sz="1800" b="1" dirty="0">
              <a:solidFill>
                <a:srgbClr val="0033CC"/>
              </a:solidFill>
              <a:latin typeface="+mn-lt"/>
              <a:ea typeface="+mn-ea"/>
              <a:cs typeface="+mn-cs"/>
            </a:endParaRPr>
          </a:p>
        </p:txBody>
      </p:sp>
    </p:spTree>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标题 128001"/>
          <p:cNvSpPr>
            <a:spLocks noGrp="1"/>
          </p:cNvSpPr>
          <p:nvPr>
            <p:ph type="title"/>
          </p:nvPr>
        </p:nvSpPr>
        <p:spPr>
          <a:xfrm>
            <a:off x="457200" y="549275"/>
            <a:ext cx="8229600" cy="868363"/>
          </a:xfrm>
        </p:spPr>
        <p:txBody>
          <a:bodyPr anchor="ctr"/>
          <a:p>
            <a:r>
              <a:rPr lang="en-US" altLang="zh-CN" sz="3200" b="1" dirty="0">
                <a:solidFill>
                  <a:schemeClr val="folHlink"/>
                </a:solidFill>
                <a:latin typeface="宋体" panose="02010600030101010101" pitchFamily="2" charset="-122"/>
              </a:rPr>
              <a:t>3</a:t>
            </a:r>
            <a:r>
              <a:rPr lang="zh-CN" altLang="en-US" sz="3200" b="1" dirty="0">
                <a:solidFill>
                  <a:schemeClr val="folHlink"/>
                </a:solidFill>
                <a:latin typeface="宋体" panose="02010600030101010101" pitchFamily="2" charset="-122"/>
              </a:rPr>
              <a:t>、宪法调整社会关系主要有两类：</a:t>
            </a:r>
            <a:br>
              <a:rPr lang="zh-CN" altLang="en-US" sz="3200" b="1" dirty="0">
                <a:solidFill>
                  <a:schemeClr val="folHlink"/>
                </a:solidFill>
                <a:latin typeface="宋体" panose="02010600030101010101" pitchFamily="2" charset="-122"/>
              </a:rPr>
            </a:br>
            <a:endParaRPr lang="zh-CN" altLang="en-US" sz="3200" b="1" dirty="0">
              <a:solidFill>
                <a:schemeClr val="folHlink"/>
              </a:solidFill>
              <a:latin typeface="宋体" panose="02010600030101010101" pitchFamily="2" charset="-122"/>
            </a:endParaRPr>
          </a:p>
        </p:txBody>
      </p:sp>
      <p:sp>
        <p:nvSpPr>
          <p:cNvPr id="13314" name="文本占位符 128002"/>
          <p:cNvSpPr>
            <a:spLocks noGrp="1"/>
          </p:cNvSpPr>
          <p:nvPr>
            <p:ph idx="1"/>
          </p:nvPr>
        </p:nvSpPr>
        <p:spPr/>
        <p:txBody>
          <a:bodyPr anchor="t"/>
          <a:p>
            <a:pPr marL="0" indent="0">
              <a:lnSpc>
                <a:spcPct val="150000"/>
              </a:lnSpc>
              <a:buNone/>
            </a:pPr>
            <a:r>
              <a:rPr lang="zh-CN" altLang="en-US" sz="2400" b="1" dirty="0">
                <a:latin typeface="宋体" panose="02010600030101010101" pitchFamily="2" charset="-122"/>
              </a:rPr>
              <a:t>一是</a:t>
            </a:r>
            <a:r>
              <a:rPr lang="zh-CN" altLang="en-US" sz="2400" b="1" dirty="0">
                <a:solidFill>
                  <a:srgbClr val="0066CC"/>
                </a:solidFill>
                <a:latin typeface="宋体" panose="02010600030101010101" pitchFamily="2" charset="-122"/>
              </a:rPr>
              <a:t>公民与国家之间</a:t>
            </a:r>
            <a:r>
              <a:rPr lang="zh-CN" altLang="en-US" sz="2400" b="1" dirty="0">
                <a:latin typeface="宋体" panose="02010600030101010101" pitchFamily="2" charset="-122"/>
              </a:rPr>
              <a:t>最基本，最重要的关系 （人权保障) </a:t>
            </a:r>
            <a:endParaRPr lang="zh-CN" altLang="en-US" sz="2400" b="1" dirty="0">
              <a:latin typeface="宋体" panose="02010600030101010101" pitchFamily="2" charset="-122"/>
            </a:endParaRPr>
          </a:p>
          <a:p>
            <a:pPr marL="0" indent="0">
              <a:lnSpc>
                <a:spcPct val="150000"/>
              </a:lnSpc>
              <a:buNone/>
            </a:pPr>
            <a:r>
              <a:rPr lang="zh-CN" altLang="en-US" sz="2400" b="1" dirty="0">
                <a:latin typeface="宋体" panose="02010600030101010101" pitchFamily="2" charset="-122"/>
              </a:rPr>
              <a:t>二是</a:t>
            </a:r>
            <a:r>
              <a:rPr lang="zh-CN" altLang="en-US" sz="2400" b="1" dirty="0">
                <a:solidFill>
                  <a:srgbClr val="0066CC"/>
                </a:solidFill>
                <a:latin typeface="宋体" panose="02010600030101010101" pitchFamily="2" charset="-122"/>
              </a:rPr>
              <a:t>国家机关之间</a:t>
            </a:r>
            <a:r>
              <a:rPr lang="zh-CN" altLang="en-US" sz="2400" b="1" dirty="0">
                <a:latin typeface="宋体" panose="02010600030101010101" pitchFamily="2" charset="-122"/>
              </a:rPr>
              <a:t>的关系 （权力制约）</a:t>
            </a:r>
            <a:endParaRPr lang="zh-CN" altLang="en-US" sz="2400" b="1" dirty="0">
              <a:latin typeface="宋体" panose="02010600030101010101" pitchFamily="2" charset="-122"/>
            </a:endParaRPr>
          </a:p>
        </p:txBody>
      </p:sp>
    </p:spTree>
  </p:cSld>
  <p:clrMapOvr>
    <a:masterClrMapping/>
  </p:clrMapOvr>
  <p:transition spd="med">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274638"/>
            <a:ext cx="8229600" cy="874713"/>
          </a:xfrm>
        </p:spPr>
        <p:txBody>
          <a:bodyPr/>
          <a:p>
            <a:pPr fontAlgn="base"/>
            <a:r>
              <a:rPr lang="zh-CN" altLang="en-US" sz="3200" b="1" strike="noStrike" noProof="1">
                <a:solidFill>
                  <a:srgbClr val="FF0000"/>
                </a:solidFill>
                <a:uFillTx/>
                <a:latin typeface="黑体" panose="02010609060101010101" pitchFamily="49" charset="-122"/>
                <a:ea typeface="黑体" panose="02010609060101010101" pitchFamily="49" charset="-122"/>
              </a:rPr>
              <a:t>４</a:t>
            </a:r>
            <a:r>
              <a:rPr lang="en-US" altLang="zh-CN" sz="3200" b="1" strike="noStrike" noProof="1">
                <a:solidFill>
                  <a:srgbClr val="FF0000"/>
                </a:solidFill>
                <a:uFillTx/>
                <a:latin typeface="黑体" panose="02010609060101010101" pitchFamily="49" charset="-122"/>
                <a:ea typeface="黑体" panose="02010609060101010101" pitchFamily="49" charset="-122"/>
              </a:rPr>
              <a:t>.</a:t>
            </a:r>
            <a:r>
              <a:rPr lang="zh-CN" altLang="en-US" sz="3200" b="1" strike="noStrike" noProof="1">
                <a:solidFill>
                  <a:srgbClr val="FF0000"/>
                </a:solidFill>
                <a:uFillTx/>
                <a:latin typeface="黑体" panose="02010609060101010101" pitchFamily="49" charset="-122"/>
                <a:ea typeface="黑体" panose="02010609060101010101" pitchFamily="49" charset="-122"/>
              </a:rPr>
              <a:t>我国宪法之发展历程</a:t>
            </a:r>
            <a:endParaRPr lang="zh-CN" altLang="en-US" sz="3200" b="1" strike="noStrike" noProof="1">
              <a:solidFill>
                <a:srgbClr val="FF0000"/>
              </a:solidFill>
              <a:uFillTx/>
              <a:latin typeface="黑体" panose="02010609060101010101" pitchFamily="49" charset="-122"/>
              <a:ea typeface="黑体" panose="02010609060101010101" pitchFamily="49" charset="-122"/>
            </a:endParaRPr>
          </a:p>
        </p:txBody>
      </p:sp>
      <p:sp>
        <p:nvSpPr>
          <p:cNvPr id="3" name="内容占位符 2"/>
          <p:cNvSpPr>
            <a:spLocks noGrp="1"/>
          </p:cNvSpPr>
          <p:nvPr>
            <p:ph idx="1"/>
          </p:nvPr>
        </p:nvSpPr>
        <p:spPr>
          <a:xfrm>
            <a:off x="328613" y="1147763"/>
            <a:ext cx="8542338" cy="4978400"/>
          </a:xfrm>
        </p:spPr>
        <p:txBody>
          <a:bodyPr/>
          <a:p>
            <a:pPr marL="0" indent="0" eaLnBrk="1" fontAlgn="base" latinLnBrk="0" hangingPunct="1">
              <a:lnSpc>
                <a:spcPts val="3380"/>
              </a:lnSpc>
              <a:spcBef>
                <a:spcPts val="0"/>
              </a:spcBef>
              <a:buNone/>
            </a:pPr>
            <a:r>
              <a:rPr lang="zh-CN" altLang="en-US" sz="2400" b="1" strike="noStrike" noProof="1" dirty="0">
                <a:solidFill>
                  <a:srgbClr val="C00000"/>
                </a:solidFill>
                <a:sym typeface="+mn-ea"/>
              </a:rPr>
              <a:t>新中国成立前：</a:t>
            </a:r>
            <a:endParaRPr lang="zh-CN" altLang="en-US" sz="2400" b="1" strike="noStrike" noProof="1" dirty="0">
              <a:solidFill>
                <a:srgbClr val="C00000"/>
              </a:solidFill>
              <a:sym typeface="+mn-ea"/>
            </a:endParaRPr>
          </a:p>
          <a:p>
            <a:pPr marL="0" indent="0" eaLnBrk="1" fontAlgn="base" latinLnBrk="0" hangingPunct="1">
              <a:lnSpc>
                <a:spcPts val="3380"/>
              </a:lnSpc>
              <a:spcBef>
                <a:spcPts val="0"/>
              </a:spcBef>
              <a:buNone/>
            </a:pPr>
            <a:r>
              <a:rPr lang="zh-CN" altLang="en-US" sz="2400" b="1" strike="noStrike" noProof="1" dirty="0">
                <a:sym typeface="+mn-ea"/>
              </a:rPr>
              <a:t>１９０７年</a:t>
            </a:r>
            <a:r>
              <a:rPr lang="en-US" altLang="zh-CN" sz="2400" b="1" strike="noStrike" noProof="1">
                <a:sym typeface="+mn-ea"/>
              </a:rPr>
              <a:t>《</a:t>
            </a:r>
            <a:r>
              <a:rPr lang="zh-CN" altLang="en-US" sz="2400" b="1" strike="noStrike" noProof="1" dirty="0">
                <a:sym typeface="+mn-ea"/>
              </a:rPr>
              <a:t>钦定宪法大纲</a:t>
            </a:r>
            <a:r>
              <a:rPr lang="en-US" altLang="zh-CN" sz="2400" b="1" strike="noStrike" noProof="1">
                <a:sym typeface="+mn-ea"/>
              </a:rPr>
              <a:t>》</a:t>
            </a:r>
            <a:r>
              <a:rPr lang="zh-CN" altLang="en-US" sz="2400" b="1" strike="noStrike" noProof="1" dirty="0">
                <a:sym typeface="+mn-ea"/>
              </a:rPr>
              <a:t>：迫于资产阶级压力，维护封建皇权</a:t>
            </a:r>
            <a:endParaRPr lang="zh-CN" altLang="en-US" sz="2400" b="1" strike="noStrike" noProof="1" dirty="0"/>
          </a:p>
          <a:p>
            <a:pPr marL="0" indent="0" eaLnBrk="1" fontAlgn="base" latinLnBrk="0" hangingPunct="1">
              <a:lnSpc>
                <a:spcPts val="3380"/>
              </a:lnSpc>
              <a:spcBef>
                <a:spcPts val="0"/>
              </a:spcBef>
              <a:buNone/>
            </a:pPr>
            <a:r>
              <a:rPr lang="zh-CN" altLang="en-US" sz="2400" b="1" strike="noStrike" noProof="1" dirty="0">
                <a:sym typeface="+mn-ea"/>
              </a:rPr>
              <a:t>１９１１年</a:t>
            </a:r>
            <a:r>
              <a:rPr lang="en-US" altLang="zh-CN" sz="2400" b="1" strike="noStrike" noProof="1">
                <a:sym typeface="+mn-ea"/>
              </a:rPr>
              <a:t>《</a:t>
            </a:r>
            <a:r>
              <a:rPr lang="zh-CN" altLang="en-US" sz="2400" b="1" strike="noStrike" noProof="1" dirty="0">
                <a:sym typeface="+mn-ea"/>
              </a:rPr>
              <a:t>临时约法</a:t>
            </a:r>
            <a:r>
              <a:rPr lang="en-US" altLang="zh-CN" sz="2400" b="1" strike="noStrike" noProof="1">
                <a:sym typeface="+mn-ea"/>
              </a:rPr>
              <a:t>》</a:t>
            </a:r>
            <a:r>
              <a:rPr lang="zh-CN" altLang="en-US" sz="2400" b="1" strike="noStrike" noProof="1" dirty="0">
                <a:sym typeface="+mn-ea"/>
              </a:rPr>
              <a:t>：我国第一部资产阶级性质的宪法</a:t>
            </a:r>
            <a:endParaRPr lang="zh-CN" altLang="en-US" sz="2400" b="1" strike="noStrike" noProof="1" dirty="0"/>
          </a:p>
          <a:p>
            <a:pPr marL="0" indent="0" eaLnBrk="1" fontAlgn="base" latinLnBrk="0" hangingPunct="1">
              <a:lnSpc>
                <a:spcPts val="3380"/>
              </a:lnSpc>
              <a:spcBef>
                <a:spcPts val="0"/>
              </a:spcBef>
              <a:buNone/>
            </a:pPr>
            <a:r>
              <a:rPr lang="zh-CN" altLang="en-US" sz="2400" b="1" strike="noStrike" noProof="1" dirty="0">
                <a:sym typeface="+mn-ea"/>
              </a:rPr>
              <a:t>１９４５年</a:t>
            </a:r>
            <a:r>
              <a:rPr lang="en-US" altLang="zh-CN" sz="2400" b="1" strike="noStrike" noProof="1">
                <a:sym typeface="+mn-ea"/>
              </a:rPr>
              <a:t>《</a:t>
            </a:r>
            <a:r>
              <a:rPr lang="zh-CN" altLang="en-US" sz="2400" b="1" strike="noStrike" noProof="1" dirty="0">
                <a:sym typeface="+mn-ea"/>
              </a:rPr>
              <a:t>五五宪草</a:t>
            </a:r>
            <a:r>
              <a:rPr lang="en-US" altLang="zh-CN" sz="2400" b="1" strike="noStrike" noProof="1">
                <a:sym typeface="+mn-ea"/>
              </a:rPr>
              <a:t>》</a:t>
            </a:r>
            <a:r>
              <a:rPr lang="zh-CN" altLang="en-US" sz="2400" b="1" strike="noStrike" noProof="1" dirty="0">
                <a:sym typeface="+mn-ea"/>
              </a:rPr>
              <a:t>：反民主、反人民、专政性质的宪法</a:t>
            </a:r>
            <a:endParaRPr lang="zh-CN" altLang="en-US" sz="2400" b="1" strike="noStrike" noProof="1" dirty="0">
              <a:sym typeface="+mn-ea"/>
            </a:endParaRPr>
          </a:p>
          <a:p>
            <a:pPr marL="0" indent="0" eaLnBrk="1" fontAlgn="base" latinLnBrk="0" hangingPunct="1">
              <a:lnSpc>
                <a:spcPts val="3380"/>
              </a:lnSpc>
              <a:spcBef>
                <a:spcPts val="0"/>
              </a:spcBef>
              <a:buNone/>
            </a:pPr>
            <a:r>
              <a:rPr lang="zh-CN" altLang="en-US" sz="2400" b="1" strike="noStrike" noProof="1" dirty="0">
                <a:solidFill>
                  <a:schemeClr val="folHlink"/>
                </a:solidFill>
                <a:sym typeface="+mn-ea"/>
              </a:rPr>
              <a:t>新中国成立后：１</a:t>
            </a:r>
            <a:r>
              <a:rPr lang="en-US" altLang="zh-CN" sz="2400" b="1" strike="noStrike" noProof="1">
                <a:solidFill>
                  <a:schemeClr val="folHlink"/>
                </a:solidFill>
                <a:sym typeface="+mn-ea"/>
              </a:rPr>
              <a:t>+</a:t>
            </a:r>
            <a:r>
              <a:rPr lang="zh-CN" altLang="en-US" sz="2400" b="1" strike="noStrike" noProof="1" dirty="0">
                <a:solidFill>
                  <a:schemeClr val="folHlink"/>
                </a:solidFill>
                <a:sym typeface="+mn-ea"/>
              </a:rPr>
              <a:t>４</a:t>
            </a:r>
            <a:r>
              <a:rPr lang="en-US" altLang="zh-CN" sz="2400" b="1" strike="noStrike" noProof="1">
                <a:solidFill>
                  <a:schemeClr val="folHlink"/>
                </a:solidFill>
                <a:sym typeface="+mn-ea"/>
              </a:rPr>
              <a:t>+</a:t>
            </a:r>
            <a:r>
              <a:rPr lang="zh-CN" altLang="en-US" sz="2400" b="1" strike="noStrike" noProof="1">
                <a:solidFill>
                  <a:schemeClr val="folHlink"/>
                </a:solidFill>
                <a:sym typeface="+mn-ea"/>
              </a:rPr>
              <a:t>５</a:t>
            </a:r>
            <a:endParaRPr lang="zh-CN" altLang="en-US" sz="2400" b="1" strike="noStrike" noProof="1">
              <a:solidFill>
                <a:schemeClr val="folHlink"/>
              </a:solidFill>
              <a:sym typeface="+mn-ea"/>
            </a:endParaRPr>
          </a:p>
          <a:p>
            <a:pPr marL="0" indent="0" eaLnBrk="1" fontAlgn="base" latinLnBrk="0" hangingPunct="1">
              <a:lnSpc>
                <a:spcPts val="3380"/>
              </a:lnSpc>
              <a:spcBef>
                <a:spcPts val="0"/>
              </a:spcBef>
              <a:buNone/>
            </a:pPr>
            <a:r>
              <a:rPr lang="zh-CN" altLang="en-US" sz="2400" b="1" strike="noStrike" noProof="1" dirty="0">
                <a:solidFill>
                  <a:srgbClr val="0066CC"/>
                </a:solidFill>
                <a:sym typeface="+mn-ea"/>
              </a:rPr>
              <a:t>１个</a:t>
            </a:r>
            <a:r>
              <a:rPr lang="en-US" altLang="zh-CN" sz="2400" b="1" strike="noStrike" noProof="1">
                <a:solidFill>
                  <a:srgbClr val="0066CC"/>
                </a:solidFill>
                <a:sym typeface="+mn-ea"/>
              </a:rPr>
              <a:t>《</a:t>
            </a:r>
            <a:r>
              <a:rPr lang="zh-CN" altLang="en-US" sz="2400" b="1" strike="noStrike" noProof="1" dirty="0">
                <a:solidFill>
                  <a:srgbClr val="0066CC"/>
                </a:solidFill>
                <a:sym typeface="+mn-ea"/>
              </a:rPr>
              <a:t>共同纲领</a:t>
            </a:r>
            <a:r>
              <a:rPr lang="en-US" altLang="zh-CN" sz="2400" b="1" strike="noStrike" noProof="1">
                <a:solidFill>
                  <a:srgbClr val="0066CC"/>
                </a:solidFill>
                <a:sym typeface="+mn-ea"/>
              </a:rPr>
              <a:t>》</a:t>
            </a:r>
            <a:endParaRPr lang="en-US" altLang="zh-CN" sz="2400" b="1" strike="noStrike" noProof="1">
              <a:solidFill>
                <a:srgbClr val="0066CC"/>
              </a:solidFill>
            </a:endParaRPr>
          </a:p>
          <a:p>
            <a:pPr marL="0" indent="0" eaLnBrk="1" fontAlgn="base" latinLnBrk="0" hangingPunct="1">
              <a:lnSpc>
                <a:spcPts val="3380"/>
              </a:lnSpc>
              <a:spcBef>
                <a:spcPts val="0"/>
              </a:spcBef>
              <a:buNone/>
            </a:pPr>
            <a:r>
              <a:rPr lang="zh-CN" altLang="en-US" sz="2400" b="1" strike="noStrike" noProof="1" dirty="0">
                <a:solidFill>
                  <a:srgbClr val="0066CC"/>
                </a:solidFill>
                <a:sym typeface="+mn-ea"/>
              </a:rPr>
              <a:t>４部宪法</a:t>
            </a:r>
            <a:r>
              <a:rPr lang="zh-CN" altLang="en-US" sz="2400" b="1" strike="noStrike" noProof="1" dirty="0">
                <a:sym typeface="+mn-ea"/>
              </a:rPr>
              <a:t>：</a:t>
            </a:r>
            <a:r>
              <a:rPr lang="en-US" altLang="zh-CN" sz="2400" b="1" strike="noStrike" noProof="1" dirty="0">
                <a:sym typeface="+mn-ea"/>
              </a:rPr>
              <a:t>54</a:t>
            </a:r>
            <a:r>
              <a:rPr lang="zh-CN" altLang="en-US" sz="2400" b="1" strike="noStrike" noProof="1" dirty="0">
                <a:sym typeface="+mn-ea"/>
              </a:rPr>
              <a:t>年宪法、</a:t>
            </a:r>
            <a:r>
              <a:rPr lang="en-US" altLang="zh-CN" sz="2400" b="1" strike="noStrike" noProof="1" dirty="0">
                <a:sym typeface="+mn-ea"/>
              </a:rPr>
              <a:t>75</a:t>
            </a:r>
            <a:r>
              <a:rPr lang="zh-CN" altLang="en-US" sz="2400" b="1" strike="noStrike" noProof="1" dirty="0">
                <a:sym typeface="+mn-ea"/>
              </a:rPr>
              <a:t>年宪法、</a:t>
            </a:r>
            <a:r>
              <a:rPr lang="en-US" altLang="zh-CN" sz="2400" b="1" strike="noStrike" noProof="1" dirty="0">
                <a:sym typeface="+mn-ea"/>
              </a:rPr>
              <a:t>78</a:t>
            </a:r>
            <a:r>
              <a:rPr lang="zh-CN" altLang="en-US" sz="2400" b="1" strike="noStrike" noProof="1" dirty="0">
                <a:sym typeface="+mn-ea"/>
              </a:rPr>
              <a:t>年宪法、现行</a:t>
            </a:r>
            <a:r>
              <a:rPr lang="en-US" altLang="zh-CN" sz="2400" b="1" strike="noStrike" noProof="1" dirty="0">
                <a:sym typeface="+mn-ea"/>
              </a:rPr>
              <a:t>82</a:t>
            </a:r>
            <a:r>
              <a:rPr lang="zh-CN" altLang="en-US" sz="2400" b="1" strike="noStrike" noProof="1" dirty="0">
                <a:sym typeface="+mn-ea"/>
              </a:rPr>
              <a:t>年宪法</a:t>
            </a:r>
            <a:endParaRPr lang="zh-CN" altLang="en-US" sz="2400" b="1" strike="noStrike" noProof="1" dirty="0"/>
          </a:p>
          <a:p>
            <a:pPr marL="0" indent="0" eaLnBrk="1" fontAlgn="base" latinLnBrk="0" hangingPunct="1">
              <a:lnSpc>
                <a:spcPts val="3380"/>
              </a:lnSpc>
              <a:spcBef>
                <a:spcPts val="0"/>
              </a:spcBef>
              <a:buNone/>
            </a:pPr>
            <a:r>
              <a:rPr lang="zh-CN" altLang="en-US" sz="2400" b="1" strike="noStrike" noProof="1" dirty="0">
                <a:sym typeface="+mn-ea"/>
              </a:rPr>
              <a:t>现行宪法</a:t>
            </a:r>
            <a:r>
              <a:rPr lang="zh-CN" altLang="en-US" sz="2400" b="1" strike="noStrike" noProof="1" dirty="0">
                <a:solidFill>
                  <a:srgbClr val="0033CC"/>
                </a:solidFill>
                <a:sym typeface="+mn-ea"/>
              </a:rPr>
              <a:t>５</a:t>
            </a:r>
            <a:r>
              <a:rPr lang="zh-CN" altLang="en-US" sz="2400" b="1" strike="noStrike" noProof="1" dirty="0">
                <a:solidFill>
                  <a:srgbClr val="0066CC"/>
                </a:solidFill>
                <a:sym typeface="+mn-ea"/>
              </a:rPr>
              <a:t>次修改</a:t>
            </a:r>
            <a:r>
              <a:rPr lang="zh-CN" altLang="en-US" sz="2400" b="1" strike="noStrike" noProof="1" dirty="0">
                <a:sym typeface="+mn-ea"/>
              </a:rPr>
              <a:t>：</a:t>
            </a:r>
            <a:r>
              <a:rPr lang="en-US" altLang="zh-CN" sz="2400" b="1" strike="noStrike" noProof="1" dirty="0">
                <a:sym typeface="+mn-ea"/>
              </a:rPr>
              <a:t>88</a:t>
            </a:r>
            <a:r>
              <a:rPr lang="zh-CN" altLang="en-US" sz="2400" b="1" strike="noStrike" noProof="1" dirty="0">
                <a:sym typeface="+mn-ea"/>
              </a:rPr>
              <a:t>年、</a:t>
            </a:r>
            <a:r>
              <a:rPr lang="en-US" altLang="zh-CN" sz="2400" b="1" strike="noStrike" noProof="1" dirty="0">
                <a:sym typeface="+mn-ea"/>
              </a:rPr>
              <a:t>93</a:t>
            </a:r>
            <a:r>
              <a:rPr lang="zh-CN" altLang="en-US" sz="2400" b="1" strike="noStrike" noProof="1" dirty="0">
                <a:sym typeface="+mn-ea"/>
              </a:rPr>
              <a:t>年、</a:t>
            </a:r>
            <a:r>
              <a:rPr lang="en-US" altLang="zh-CN" sz="2400" b="1" strike="noStrike" noProof="1" dirty="0">
                <a:sym typeface="+mn-ea"/>
              </a:rPr>
              <a:t>99</a:t>
            </a:r>
            <a:r>
              <a:rPr lang="zh-CN" altLang="en-US" sz="2400" b="1" strike="noStrike" noProof="1" dirty="0">
                <a:sym typeface="+mn-ea"/>
              </a:rPr>
              <a:t>年、</a:t>
            </a:r>
            <a:r>
              <a:rPr lang="en-US" altLang="zh-CN" sz="2400" b="1" strike="noStrike" noProof="1" dirty="0">
                <a:sym typeface="+mn-ea"/>
              </a:rPr>
              <a:t>2004</a:t>
            </a:r>
            <a:r>
              <a:rPr lang="zh-CN" altLang="en-US" sz="2400" b="1" strike="noStrike" noProof="1" dirty="0">
                <a:sym typeface="+mn-ea"/>
              </a:rPr>
              <a:t>年、</a:t>
            </a:r>
            <a:r>
              <a:rPr lang="en-US" altLang="zh-CN" sz="2400" b="1" strike="noStrike" noProof="1" dirty="0">
                <a:sym typeface="+mn-ea"/>
              </a:rPr>
              <a:t>2018</a:t>
            </a:r>
            <a:r>
              <a:rPr lang="zh-CN" altLang="zh-CN" sz="2400" b="1" strike="noStrike" noProof="1" dirty="0">
                <a:sym typeface="+mn-ea"/>
              </a:rPr>
              <a:t>年</a:t>
            </a:r>
            <a:endParaRPr lang="zh-CN" altLang="zh-CN" sz="2400" b="1" strike="noStrike" noProof="1" dirty="0">
              <a:solidFill>
                <a:schemeClr val="folHlink"/>
              </a:solidFill>
              <a:sym typeface="+mn-ea"/>
            </a:endParaRPr>
          </a:p>
          <a:p>
            <a:pPr marL="0" indent="0" fontAlgn="base">
              <a:lnSpc>
                <a:spcPct val="150000"/>
              </a:lnSpc>
              <a:buNone/>
            </a:pPr>
            <a:endParaRPr lang="zh-CN" altLang="en-US" sz="2400" b="1" strike="noStrike" noProof="1" dirty="0"/>
          </a:p>
          <a:p>
            <a:pPr fontAlgn="base"/>
            <a:endParaRPr lang="zh-CN" altLang="en-US" strike="noStrike" noProof="1"/>
          </a:p>
        </p:txBody>
      </p:sp>
    </p:spTree>
  </p:cSld>
  <p:clrMapOvr>
    <a:masterClrMapping/>
  </p:clrMapOvr>
  <p:transition spd="med">
    <p:random/>
  </p:transition>
</p:sld>
</file>

<file path=ppt/tags/tag1.xml><?xml version="1.0" encoding="utf-8"?>
<p:tagLst xmlns:p="http://schemas.openxmlformats.org/presentationml/2006/main">
  <p:tag name="KSO_WM_TAG_VERSION" val="1.0"/>
  <p:tag name="KSO_WM_BEAUTIFY_FLAG" val="#wm#"/>
  <p:tag name="KSO_WM_TEMPLATE_CATEGORY" val="custom"/>
  <p:tag name="KSO_WM_TEMPLATE_INDEX" val="105"/>
  <p:tag name="KSO_WM_UNIT_TYPE" val="d"/>
  <p:tag name="KSO_WM_UNIT_INDEX" val="1"/>
  <p:tag name="KSO_WM_UNIT_ID" val="custom105_4*d*1"/>
  <p:tag name="KSO_WM_UNIT_CLEAR" val="0"/>
  <p:tag name="KSO_WM_UNIT_LAYERLEVEL" val="1"/>
  <p:tag name="KSO_WM_UNIT_VALUE" val="1500*1243"/>
  <p:tag name="KSO_WM_UNIT_HIGHLIGHT" val="0"/>
  <p:tag name="KSO_WM_UNIT_COMPATIBLE" val="0"/>
</p:tagLst>
</file>

<file path=ppt/tags/tag10.xml><?xml version="1.0" encoding="utf-8"?>
<p:tagLst xmlns:p="http://schemas.openxmlformats.org/presentationml/2006/main">
  <p:tag name="KSO_WM_TEMPLATE_CATEGORY" val="diagram"/>
  <p:tag name="KSO_WM_TEMPLATE_INDEX" val="815"/>
  <p:tag name="KSO_WM_UNIT_TYPE" val="p_h_f"/>
  <p:tag name="KSO_WM_UNIT_INDEX" val="1_2_1"/>
  <p:tag name="KSO_WM_UNIT_ID" val="261*p_h_f*1_2_1"/>
  <p:tag name="KSO_WM_UNIT_CLEAR" val="1"/>
  <p:tag name="KSO_WM_UNIT_LAYERLEVEL" val="1_1_1"/>
  <p:tag name="KSO_WM_UNIT_VALUE" val="35"/>
  <p:tag name="KSO_WM_UNIT_HIGHLIGHT" val="0"/>
  <p:tag name="KSO_WM_UNIT_COMPATIBLE" val="0"/>
  <p:tag name="KSO_WM_UNIT_PRESET_TEXT_INDEX" val="3"/>
  <p:tag name="KSO_WM_UNIT_PRESET_TEXT_LEN" val="5"/>
  <p:tag name="KSO_WM_BEAUTIFY_FLAG" val="#wm#"/>
  <p:tag name="KSO_WM_TAG_VERSION" val="1.0"/>
  <p:tag name="KSO_WM_DIAGRAM_GROUP_CODE" val="p1-1"/>
  <p:tag name="KSO_WM_UNIT_FILL_FORE_SCHEMECOLOR_INDEX" val="10"/>
  <p:tag name="KSO_WM_UNIT_FILL_TYPE" val="1"/>
  <p:tag name="KSO_WM_UNIT_TEXT_FILL_FORE_SCHEMECOLOR_INDEX" val="14"/>
  <p:tag name="KSO_WM_UNIT_TEXT_FILL_TYPE" val="1"/>
</p:tagLst>
</file>

<file path=ppt/tags/tag11.xml><?xml version="1.0" encoding="utf-8"?>
<p:tagLst xmlns:p="http://schemas.openxmlformats.org/presentationml/2006/main">
  <p:tag name="KSO_WM_TEMPLATE_CATEGORY" val="diagram"/>
  <p:tag name="KSO_WM_TEMPLATE_INDEX" val="815"/>
  <p:tag name="KSO_WM_UNIT_TYPE" val="p_h_f"/>
  <p:tag name="KSO_WM_UNIT_INDEX" val="1_2_5"/>
  <p:tag name="KSO_WM_UNIT_ID" val="261*p_h_f*1_2_5"/>
  <p:tag name="KSO_WM_UNIT_CLEAR" val="1"/>
  <p:tag name="KSO_WM_UNIT_LAYERLEVEL" val="1_1_1"/>
  <p:tag name="KSO_WM_UNIT_VALUE" val="35"/>
  <p:tag name="KSO_WM_UNIT_HIGHLIGHT" val="0"/>
  <p:tag name="KSO_WM_UNIT_COMPATIBLE" val="0"/>
  <p:tag name="KSO_WM_UNIT_PRESET_TEXT_INDEX" val="3"/>
  <p:tag name="KSO_WM_UNIT_PRESET_TEXT_LEN" val="5"/>
  <p:tag name="KSO_WM_BEAUTIFY_FLAG" val="#wm#"/>
  <p:tag name="KSO_WM_TAG_VERSION" val="1.0"/>
  <p:tag name="KSO_WM_DIAGRAM_GROUP_CODE" val="p1-1"/>
  <p:tag name="KSO_WM_UNIT_FILL_FORE_SCHEMECOLOR_INDEX" val="10"/>
  <p:tag name="KSO_WM_UNIT_FILL_TYPE" val="1"/>
  <p:tag name="KSO_WM_UNIT_TEXT_FILL_FORE_SCHEMECOLOR_INDEX" val="14"/>
  <p:tag name="KSO_WM_UNIT_TEXT_FILL_TYPE" val="1"/>
</p:tagLst>
</file>

<file path=ppt/tags/tag12.xml><?xml version="1.0" encoding="utf-8"?>
<p:tagLst xmlns:p="http://schemas.openxmlformats.org/presentationml/2006/main">
  <p:tag name="KSO_WM_TEMPLATE_CATEGORY" val="diagram"/>
  <p:tag name="KSO_WM_TEMPLATE_INDEX" val="815"/>
  <p:tag name="KSO_WM_UNIT_TYPE" val="p_h_f"/>
  <p:tag name="KSO_WM_UNIT_INDEX" val="1_2_3"/>
  <p:tag name="KSO_WM_UNIT_ID" val="261*p_h_f*1_2_3"/>
  <p:tag name="KSO_WM_UNIT_CLEAR" val="1"/>
  <p:tag name="KSO_WM_UNIT_LAYERLEVEL" val="1_1_1"/>
  <p:tag name="KSO_WM_UNIT_VALUE" val="35"/>
  <p:tag name="KSO_WM_UNIT_HIGHLIGHT" val="0"/>
  <p:tag name="KSO_WM_UNIT_COMPATIBLE" val="0"/>
  <p:tag name="KSO_WM_UNIT_PRESET_TEXT_INDEX" val="3"/>
  <p:tag name="KSO_WM_UNIT_PRESET_TEXT_LEN" val="5"/>
  <p:tag name="KSO_WM_BEAUTIFY_FLAG" val="#wm#"/>
  <p:tag name="KSO_WM_TAG_VERSION" val="1.0"/>
  <p:tag name="KSO_WM_DIAGRAM_GROUP_CODE" val="p1-1"/>
  <p:tag name="KSO_WM_UNIT_FILL_FORE_SCHEMECOLOR_INDEX" val="10"/>
  <p:tag name="KSO_WM_UNIT_FILL_TYPE" val="1"/>
  <p:tag name="KSO_WM_UNIT_TEXT_FILL_FORE_SCHEMECOLOR_INDEX" val="14"/>
  <p:tag name="KSO_WM_UNIT_TEXT_FILL_TYPE" val="1"/>
</p:tagLst>
</file>

<file path=ppt/tags/tag13.xml><?xml version="1.0" encoding="utf-8"?>
<p:tagLst xmlns:p="http://schemas.openxmlformats.org/presentationml/2006/main">
  <p:tag name="KSO_WM_TEMPLATE_CATEGORY" val="diagram"/>
  <p:tag name="KSO_WM_TEMPLATE_INDEX" val="815"/>
  <p:tag name="KSO_WM_UNIT_TYPE" val="p_h_f"/>
  <p:tag name="KSO_WM_UNIT_INDEX" val="1_2_2"/>
  <p:tag name="KSO_WM_UNIT_ID" val="261*p_h_f*1_2_2"/>
  <p:tag name="KSO_WM_UNIT_CLEAR" val="1"/>
  <p:tag name="KSO_WM_UNIT_LAYERLEVEL" val="1_1_1"/>
  <p:tag name="KSO_WM_UNIT_VALUE" val="35"/>
  <p:tag name="KSO_WM_UNIT_HIGHLIGHT" val="0"/>
  <p:tag name="KSO_WM_UNIT_COMPATIBLE" val="0"/>
  <p:tag name="KSO_WM_UNIT_PRESET_TEXT_INDEX" val="3"/>
  <p:tag name="KSO_WM_UNIT_PRESET_TEXT_LEN" val="5"/>
  <p:tag name="KSO_WM_BEAUTIFY_FLAG" val="#wm#"/>
  <p:tag name="KSO_WM_TAG_VERSION" val="1.0"/>
  <p:tag name="KSO_WM_DIAGRAM_GROUP_CODE" val="p1-1"/>
  <p:tag name="KSO_WM_UNIT_FILL_FORE_SCHEMECOLOR_INDEX" val="10"/>
  <p:tag name="KSO_WM_UNIT_FILL_TYPE" val="1"/>
  <p:tag name="KSO_WM_UNIT_TEXT_FILL_FORE_SCHEMECOLOR_INDEX" val="14"/>
  <p:tag name="KSO_WM_UNIT_TEXT_FILL_TYPE" val="1"/>
</p:tagLst>
</file>

<file path=ppt/tags/tag14.xml><?xml version="1.0" encoding="utf-8"?>
<p:tagLst xmlns:p="http://schemas.openxmlformats.org/presentationml/2006/main">
  <p:tag name="KSO_WM_TEMPLATE_CATEGORY" val="diagram"/>
  <p:tag name="KSO_WM_TEMPLATE_INDEX" val="815"/>
  <p:tag name="KSO_WM_UNIT_TYPE" val="p_h_f"/>
  <p:tag name="KSO_WM_UNIT_INDEX" val="1_2_4"/>
  <p:tag name="KSO_WM_UNIT_ID" val="261*p_h_f*1_2_4"/>
  <p:tag name="KSO_WM_UNIT_CLEAR" val="1"/>
  <p:tag name="KSO_WM_UNIT_LAYERLEVEL" val="1_1_1"/>
  <p:tag name="KSO_WM_UNIT_VALUE" val="35"/>
  <p:tag name="KSO_WM_UNIT_HIGHLIGHT" val="0"/>
  <p:tag name="KSO_WM_UNIT_COMPATIBLE" val="0"/>
  <p:tag name="KSO_WM_UNIT_PRESET_TEXT_INDEX" val="3"/>
  <p:tag name="KSO_WM_UNIT_PRESET_TEXT_LEN" val="5"/>
  <p:tag name="KSO_WM_BEAUTIFY_FLAG" val="#wm#"/>
  <p:tag name="KSO_WM_TAG_VERSION" val="1.0"/>
  <p:tag name="KSO_WM_DIAGRAM_GROUP_CODE" val="p1-1"/>
  <p:tag name="KSO_WM_UNIT_FILL_FORE_SCHEMECOLOR_INDEX" val="10"/>
  <p:tag name="KSO_WM_UNIT_FILL_TYPE" val="1"/>
  <p:tag name="KSO_WM_UNIT_TEXT_FILL_FORE_SCHEMECOLOR_INDEX" val="14"/>
  <p:tag name="KSO_WM_UNIT_TEXT_FILL_TYPE" val="1"/>
</p:tagLst>
</file>

<file path=ppt/tags/tag15.xml><?xml version="1.0" encoding="utf-8"?>
<p:tagLst xmlns:p="http://schemas.openxmlformats.org/presentationml/2006/main">
  <p:tag name="KSO_WM_TEMPLATE_CATEGORY" val="diagram"/>
  <p:tag name="KSO_WM_TEMPLATE_INDEX" val="815"/>
  <p:tag name="KSO_WM_UNIT_TYPE" val="p_i"/>
  <p:tag name="KSO_WM_UNIT_INDEX" val="1_4"/>
  <p:tag name="KSO_WM_UNIT_ID" val="261*p_i*1_4"/>
  <p:tag name="KSO_WM_UNIT_CLEAR" val="1"/>
  <p:tag name="KSO_WM_UNIT_LAYERLEVEL" val="1_1"/>
  <p:tag name="KSO_WM_BEAUTIFY_FLAG" val="#wm#"/>
  <p:tag name="KSO_WM_TAG_VERSION" val="1.0"/>
  <p:tag name="KSO_WM_DIAGRAM_GROUP_CODE" val="p1-1"/>
  <p:tag name="KSO_WM_UNIT_LINE_FORE_SCHEMECOLOR_INDEX" val="10"/>
  <p:tag name="KSO_WM_UNIT_LINE_FILL_TYPE" val="2"/>
</p:tagLst>
</file>

<file path=ppt/tags/tag16.xml><?xml version="1.0" encoding="utf-8"?>
<p:tagLst xmlns:p="http://schemas.openxmlformats.org/presentationml/2006/main">
  <p:tag name="KSO_WM_TEMPLATE_CATEGORY" val="diagram"/>
  <p:tag name="KSO_WM_TEMPLATE_INDEX" val="815"/>
  <p:tag name="KSO_WM_UNIT_TYPE" val="p_i"/>
  <p:tag name="KSO_WM_UNIT_INDEX" val="1_5"/>
  <p:tag name="KSO_WM_UNIT_ID" val="261*p_i*1_5"/>
  <p:tag name="KSO_WM_UNIT_CLEAR" val="1"/>
  <p:tag name="KSO_WM_UNIT_LAYERLEVEL" val="1_1"/>
  <p:tag name="KSO_WM_BEAUTIFY_FLAG" val="#wm#"/>
  <p:tag name="KSO_WM_TAG_VERSION" val="1.0"/>
  <p:tag name="KSO_WM_DIAGRAM_GROUP_CODE" val="p1-1"/>
  <p:tag name="KSO_WM_UNIT_LINE_FORE_SCHEMECOLOR_INDEX" val="10"/>
  <p:tag name="KSO_WM_UNIT_LINE_FILL_TYPE" val="2"/>
</p:tagLst>
</file>

<file path=ppt/tags/tag17.xml><?xml version="1.0" encoding="utf-8"?>
<p:tagLst xmlns:p="http://schemas.openxmlformats.org/presentationml/2006/main">
  <p:tag name="KSO_WM_BEAUTIFY_FLAG" val="#wm#"/>
  <p:tag name="KSO_WM_TEMPLATE_CATEGORY" val="custom"/>
  <p:tag name="KSO_WM_TEMPLATE_INDEX" val="105"/>
</p:tagLst>
</file>

<file path=ppt/tags/tag18.xml><?xml version="1.0" encoding="utf-8"?>
<p:tagLst xmlns:p="http://schemas.openxmlformats.org/presentationml/2006/main">
  <p:tag name="KSO_WM_BEAUTIFY_FLAG" val="#wm#"/>
  <p:tag name="KSO_WM_TEMPLATE_CATEGORY" val="custom"/>
  <p:tag name="KSO_WM_TEMPLATE_INDEX" val="105"/>
</p:tagLst>
</file>

<file path=ppt/tags/tag2.xml><?xml version="1.0" encoding="utf-8"?>
<p:tagLst xmlns:p="http://schemas.openxmlformats.org/presentationml/2006/main">
  <p:tag name="KSO_WM_TAG_VERSION" val="1.0"/>
  <p:tag name="KSO_WM_BEAUTIFY_FLAG" val="#wm#"/>
  <p:tag name="KSO_WM_TEMPLATE_CATEGORY" val="custom"/>
  <p:tag name="KSO_WM_TEMPLATE_INDEX" val="105"/>
  <p:tag name="KSO_WM_UNIT_TYPE" val="f"/>
  <p:tag name="KSO_WM_UNIT_INDEX" val="1"/>
  <p:tag name="KSO_WM_UNIT_ID" val="custom105_4*f*1"/>
  <p:tag name="KSO_WM_UNIT_CLEAR" val="1"/>
  <p:tag name="KSO_WM_UNIT_LAYERLEVEL" val="1"/>
  <p:tag name="KSO_WM_UNIT_VALUE" val="121"/>
  <p:tag name="KSO_WM_UNIT_HIGHLIGHT" val="0"/>
  <p:tag name="KSO_WM_UNIT_COMPATIBLE" val="0"/>
  <p:tag name="KSO_WM_UNIT_PRESET_TEXT_INDEX" val="5"/>
  <p:tag name="KSO_WM_UNIT_PRESET_TEXT_LEN" val="232"/>
</p:tagLst>
</file>

<file path=ppt/tags/tag3.xml><?xml version="1.0" encoding="utf-8"?>
<p:tagLst xmlns:p="http://schemas.openxmlformats.org/presentationml/2006/main">
  <p:tag name="KSO_WM_TEMPLATE_CATEGORY" val="custom"/>
  <p:tag name="KSO_WM_TEMPLATE_INDEX" val="105"/>
  <p:tag name="KSO_WM_TAG_VERSION" val="1.0"/>
  <p:tag name="KSO_WM_SLIDE_ID" val="custom105_4"/>
  <p:tag name="KSO_WM_SLIDE_INDEX" val="4"/>
  <p:tag name="KSO_WM_SLIDE_ITEM_CNT" val="2"/>
  <p:tag name="KSO_WM_SLIDE_LAYOUT" val="a_f_d"/>
  <p:tag name="KSO_WM_SLIDE_LAYOUT_CNT" val="1_1_1"/>
  <p:tag name="KSO_WM_SLIDE_TYPE" val="text"/>
  <p:tag name="KSO_WM_BEAUTIFY_FLAG" val="#wm#"/>
  <p:tag name="KSO_WM_SLIDE_POSITION" val="50*58"/>
  <p:tag name="KSO_WM_SLIDE_SIZE" val="619*425"/>
</p:tagLst>
</file>

<file path=ppt/tags/tag4.xml><?xml version="1.0" encoding="utf-8"?>
<p:tagLst xmlns:p="http://schemas.openxmlformats.org/presentationml/2006/main">
  <p:tag name="KSO_WM_BEAUTIFY_FLAG" val="#wm#"/>
  <p:tag name="KSO_WM_TEMPLATE_CATEGORY" val="custom"/>
  <p:tag name="KSO_WM_TEMPLATE_INDEX" val="105"/>
</p:tagLst>
</file>

<file path=ppt/tags/tag5.xml><?xml version="1.0" encoding="utf-8"?>
<p:tagLst xmlns:p="http://schemas.openxmlformats.org/presentationml/2006/main">
  <p:tag name="KSO_WM_TEMPLATE_CATEGORY" val="custom"/>
  <p:tag name="KSO_WM_TEMPLATE_INDEX" val="105"/>
</p:tagLst>
</file>

<file path=ppt/tags/tag6.xml><?xml version="1.0" encoding="utf-8"?>
<p:tagLst xmlns:p="http://schemas.openxmlformats.org/presentationml/2006/main">
  <p:tag name="KSO_WM_TEMPLATE_CATEGORY" val="diagram"/>
  <p:tag name="KSO_WM_TEMPLATE_INDEX" val="815"/>
  <p:tag name="KSO_WM_UNIT_TYPE" val="p_i"/>
  <p:tag name="KSO_WM_UNIT_INDEX" val="1_1"/>
  <p:tag name="KSO_WM_UNIT_ID" val="261*p_i*1_1"/>
  <p:tag name="KSO_WM_UNIT_CLEAR" val="1"/>
  <p:tag name="KSO_WM_UNIT_LAYERLEVEL" val="1_1"/>
  <p:tag name="KSO_WM_BEAUTIFY_FLAG" val="#wm#"/>
  <p:tag name="KSO_WM_TAG_VERSION" val="1.0"/>
  <p:tag name="KSO_WM_DIAGRAM_GROUP_CODE" val="p1-1"/>
  <p:tag name="KSO_WM_UNIT_LINE_FORE_SCHEMECOLOR_INDEX" val="10"/>
  <p:tag name="KSO_WM_UNIT_LINE_FILL_TYPE" val="2"/>
</p:tagLst>
</file>

<file path=ppt/tags/tag7.xml><?xml version="1.0" encoding="utf-8"?>
<p:tagLst xmlns:p="http://schemas.openxmlformats.org/presentationml/2006/main">
  <p:tag name="KSO_WM_TEMPLATE_CATEGORY" val="diagram"/>
  <p:tag name="KSO_WM_TEMPLATE_INDEX" val="815"/>
  <p:tag name="KSO_WM_UNIT_TYPE" val="p_i"/>
  <p:tag name="KSO_WM_UNIT_INDEX" val="1_2"/>
  <p:tag name="KSO_WM_UNIT_ID" val="261*p_i*1_2"/>
  <p:tag name="KSO_WM_UNIT_CLEAR" val="1"/>
  <p:tag name="KSO_WM_UNIT_LAYERLEVEL" val="1_1"/>
  <p:tag name="KSO_WM_BEAUTIFY_FLAG" val="#wm#"/>
  <p:tag name="KSO_WM_TAG_VERSION" val="1.0"/>
  <p:tag name="KSO_WM_DIAGRAM_GROUP_CODE" val="p1-1"/>
  <p:tag name="KSO_WM_UNIT_LINE_FORE_SCHEMECOLOR_INDEX" val="10"/>
  <p:tag name="KSO_WM_UNIT_LINE_FILL_TYPE" val="2"/>
</p:tagLst>
</file>

<file path=ppt/tags/tag8.xml><?xml version="1.0" encoding="utf-8"?>
<p:tagLst xmlns:p="http://schemas.openxmlformats.org/presentationml/2006/main">
  <p:tag name="KSO_WM_TEMPLATE_CATEGORY" val="diagram"/>
  <p:tag name="KSO_WM_TEMPLATE_INDEX" val="815"/>
  <p:tag name="KSO_WM_UNIT_TYPE" val="p_i"/>
  <p:tag name="KSO_WM_UNIT_INDEX" val="1_3"/>
  <p:tag name="KSO_WM_UNIT_ID" val="261*p_i*1_3"/>
  <p:tag name="KSO_WM_UNIT_CLEAR" val="1"/>
  <p:tag name="KSO_WM_UNIT_LAYERLEVEL" val="1_1"/>
  <p:tag name="KSO_WM_BEAUTIFY_FLAG" val="#wm#"/>
  <p:tag name="KSO_WM_TAG_VERSION" val="1.0"/>
  <p:tag name="KSO_WM_DIAGRAM_GROUP_CODE" val="p1-1"/>
  <p:tag name="KSO_WM_UNIT_LINE_FORE_SCHEMECOLOR_INDEX" val="10"/>
  <p:tag name="KSO_WM_UNIT_LINE_FILL_TYPE" val="2"/>
</p:tagLst>
</file>

<file path=ppt/tags/tag9.xml><?xml version="1.0" encoding="utf-8"?>
<p:tagLst xmlns:p="http://schemas.openxmlformats.org/presentationml/2006/main">
  <p:tag name="KSO_WM_TEMPLATE_CATEGORY" val="diagram"/>
  <p:tag name="KSO_WM_TEMPLATE_INDEX" val="815"/>
  <p:tag name="KSO_WM_UNIT_TYPE" val="p_h_f"/>
  <p:tag name="KSO_WM_UNIT_INDEX" val="1_1_1"/>
  <p:tag name="KSO_WM_UNIT_ID" val="261*p_h_f*1_1_1"/>
  <p:tag name="KSO_WM_UNIT_CLEAR" val="1"/>
  <p:tag name="KSO_WM_UNIT_LAYERLEVEL" val="1_1_1"/>
  <p:tag name="KSO_WM_UNIT_VALUE" val="35"/>
  <p:tag name="KSO_WM_UNIT_HIGHLIGHT" val="0"/>
  <p:tag name="KSO_WM_UNIT_COMPATIBLE" val="0"/>
  <p:tag name="KSO_WM_UNIT_PRESET_TEXT_INDEX" val="3"/>
  <p:tag name="KSO_WM_UNIT_PRESET_TEXT_LEN" val="5"/>
  <p:tag name="KSO_WM_BEAUTIFY_FLAG" val="#wm#"/>
  <p:tag name="KSO_WM_TAG_VERSION" val="1.0"/>
  <p:tag name="KSO_WM_DIAGRAM_GROUP_CODE" val="p1-1"/>
  <p:tag name="KSO_WM_UNIT_FILL_FORE_SCHEMECOLOR_INDEX" val="9"/>
  <p:tag name="KSO_WM_UNIT_FILL_TYPE" val="1"/>
  <p:tag name="KSO_WM_UNIT_TEXT_FILL_FORE_SCHEMECOLOR_INDEX" val="14"/>
  <p:tag name="KSO_WM_UNIT_TEXT_FILL_TYPE" val="1"/>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CC0066"/>
      </a:hlink>
      <a:folHlink>
        <a:srgbClr val="FF66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342900" marR="0" indent="-342900" algn="l" defTabSz="914400" rtl="0" eaLnBrk="1" fontAlgn="base" latinLnBrk="0" hangingPunct="1">
          <a:lnSpc>
            <a:spcPct val="100000"/>
          </a:lnSpc>
          <a:spcBef>
            <a:spcPct val="20000"/>
          </a:spcBef>
          <a:spcAft>
            <a:spcPct val="0"/>
          </a:spcAft>
          <a:buClrTx/>
          <a:buSzTx/>
          <a:buFontTx/>
          <a:buNone/>
          <a:defRPr kumimoji="0" lang="zh-CN" altLang="en-US" sz="2400" b="1" i="0" u="none" strike="noStrike" cap="none" normalizeH="0" baseline="0" smtClean="0">
            <a:ln>
              <a:noFill/>
            </a:ln>
            <a:solidFill>
              <a:srgbClr val="CC0000"/>
            </a:solidFill>
            <a:effectLst/>
            <a:latin typeface="Arial" panose="020B0604020202020204" pitchFamily="34" charset="0"/>
            <a:ea typeface="微软雅黑" panose="020B0503020204020204" pitchFamily="34"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342900" marR="0" indent="-342900" algn="l" defTabSz="914400" rtl="0" eaLnBrk="1" fontAlgn="base" latinLnBrk="0" hangingPunct="1">
          <a:lnSpc>
            <a:spcPct val="100000"/>
          </a:lnSpc>
          <a:spcBef>
            <a:spcPct val="20000"/>
          </a:spcBef>
          <a:spcAft>
            <a:spcPct val="0"/>
          </a:spcAft>
          <a:buClrTx/>
          <a:buSzTx/>
          <a:buFontTx/>
          <a:buNone/>
          <a:defRPr kumimoji="0" lang="zh-CN" altLang="en-US" sz="2400" b="1" i="0" u="none" strike="noStrike" cap="none" normalizeH="0" baseline="0" smtClean="0">
            <a:ln>
              <a:noFill/>
            </a:ln>
            <a:solidFill>
              <a:srgbClr val="CC0000"/>
            </a:solidFill>
            <a:effectLst/>
            <a:latin typeface="Arial" panose="020B0604020202020204" pitchFamily="34" charset="0"/>
            <a:ea typeface="微软雅黑" panose="020B0503020204020204" pitchFamily="34"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默认设计模板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FF3300"/>
        </a:folHlink>
      </a:clrScheme>
      <a:clrMap bg1="lt1" tx1="dk1" bg2="lt2" tx2="dk2" accent1="accent1" accent2="accent2" accent3="accent3" accent4="accent4" accent5="accent5" accent6="accent6" hlink="hlink" folHlink="folHlink"/>
    </a:extraClrScheme>
    <a:extraClrScheme>
      <a:clrScheme name="默认设计模板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3300"/>
        </a:hlink>
        <a:folHlink>
          <a:srgbClr val="FF3300"/>
        </a:folHlink>
      </a:clrScheme>
      <a:clrMap bg1="lt1" tx1="dk1" bg2="lt2" tx2="dk2" accent1="accent1" accent2="accent2" accent3="accent3" accent4="accent4" accent5="accent5" accent6="accent6" hlink="hlink" folHlink="folHlink"/>
    </a:extraClrScheme>
    <a:extraClrScheme>
      <a:clrScheme name="默认设计模板 15">
        <a:dk1>
          <a:srgbClr val="000000"/>
        </a:dk1>
        <a:lt1>
          <a:srgbClr val="EAEAEA"/>
        </a:lt1>
        <a:dk2>
          <a:srgbClr val="000000"/>
        </a:dk2>
        <a:lt2>
          <a:srgbClr val="808080"/>
        </a:lt2>
        <a:accent1>
          <a:srgbClr val="BBE0E3"/>
        </a:accent1>
        <a:accent2>
          <a:srgbClr val="333399"/>
        </a:accent2>
        <a:accent3>
          <a:srgbClr val="F3F3F3"/>
        </a:accent3>
        <a:accent4>
          <a:srgbClr val="000000"/>
        </a:accent4>
        <a:accent5>
          <a:srgbClr val="DAEDEF"/>
        </a:accent5>
        <a:accent6>
          <a:srgbClr val="2D2D8A"/>
        </a:accent6>
        <a:hlink>
          <a:srgbClr val="FF3300"/>
        </a:hlink>
        <a:folHlink>
          <a:srgbClr val="FF3300"/>
        </a:folHlink>
      </a:clrScheme>
      <a:clrMap bg1="lt1" tx1="dk1" bg2="lt2" tx2="dk2" accent1="accent1" accent2="accent2" accent3="accent3" accent4="accent4" accent5="accent5" accent6="accent6" hlink="hlink" folHlink="folHlink"/>
    </a:extraClrScheme>
    <a:extraClrScheme>
      <a:clrScheme name="默认设计模板 16">
        <a:dk1>
          <a:srgbClr val="000000"/>
        </a:dk1>
        <a:lt1>
          <a:srgbClr val="EAEAEA"/>
        </a:lt1>
        <a:dk2>
          <a:srgbClr val="000000"/>
        </a:dk2>
        <a:lt2>
          <a:srgbClr val="808080"/>
        </a:lt2>
        <a:accent1>
          <a:srgbClr val="BBE0E3"/>
        </a:accent1>
        <a:accent2>
          <a:srgbClr val="333399"/>
        </a:accent2>
        <a:accent3>
          <a:srgbClr val="F3F3F3"/>
        </a:accent3>
        <a:accent4>
          <a:srgbClr val="000000"/>
        </a:accent4>
        <a:accent5>
          <a:srgbClr val="DAEDEF"/>
        </a:accent5>
        <a:accent6>
          <a:srgbClr val="2D2D8A"/>
        </a:accent6>
        <a:hlink>
          <a:srgbClr val="CC6600"/>
        </a:hlink>
        <a:folHlink>
          <a:srgbClr val="FF33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8940</Words>
  <Application>WPS 演示</Application>
  <PresentationFormat>在屏幕上显示</PresentationFormat>
  <Paragraphs>455</Paragraphs>
  <Slides>52</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52</vt:i4>
      </vt:variant>
    </vt:vector>
  </HeadingPairs>
  <TitlesOfParts>
    <vt:vector size="66" baseType="lpstr">
      <vt:lpstr>Arial</vt:lpstr>
      <vt:lpstr>宋体</vt:lpstr>
      <vt:lpstr>Wingdings</vt:lpstr>
      <vt:lpstr>微软雅黑</vt:lpstr>
      <vt:lpstr>黑体</vt:lpstr>
      <vt:lpstr>华文新魏</vt:lpstr>
      <vt:lpstr>楷体</vt:lpstr>
      <vt:lpstr>Arial Unicode MS</vt:lpstr>
      <vt:lpstr>楷体_GB2312</vt:lpstr>
      <vt:lpstr>方正舒体</vt:lpstr>
      <vt:lpstr>Calibri</vt:lpstr>
      <vt:lpstr>Tahoma</vt:lpstr>
      <vt:lpstr>新宋体</vt:lpstr>
      <vt:lpstr>默认设计模板</vt:lpstr>
      <vt:lpstr>学习宪法修正案，树立宪法权威</vt:lpstr>
      <vt:lpstr>PowerPoint 演示文稿</vt:lpstr>
      <vt:lpstr>基本框架</vt:lpstr>
      <vt:lpstr>一、宪法是什么？ </vt:lpstr>
      <vt:lpstr>PowerPoint 演示文稿</vt:lpstr>
      <vt:lpstr>我国宪法对公民权利的保障</vt:lpstr>
      <vt:lpstr>2、宪法的主要内容：公民权利和国家权力 </vt:lpstr>
      <vt:lpstr>3、宪法调整社会关系主要有两类： </vt:lpstr>
      <vt:lpstr>４.我国宪法之发展历程</vt:lpstr>
      <vt:lpstr>二、为什么要修宪？</vt:lpstr>
      <vt:lpstr>PowerPoint 演示文稿</vt:lpstr>
      <vt:lpstr>修宪的法理基础：</vt:lpstr>
      <vt:lpstr> （一）通过修宪获得根本法层面的合法性认定，使党的意志转变为国家意志 </vt:lpstr>
      <vt:lpstr>PowerPoint 演示文稿</vt:lpstr>
      <vt:lpstr>确权功能：</vt:lpstr>
      <vt:lpstr>PowerPoint 演示文稿</vt:lpstr>
      <vt:lpstr>PowerPoint 演示文稿</vt:lpstr>
      <vt:lpstr> （二）通过修宪重新分配国家权力  </vt:lpstr>
      <vt:lpstr>PowerPoint 演示文稿</vt:lpstr>
      <vt:lpstr> （三）通过修宪实现宪法与时倶进的 适应性价值 </vt:lpstr>
      <vt:lpstr>PowerPoint 演示文稿</vt:lpstr>
      <vt:lpstr>PowerPoint 演示文稿</vt:lpstr>
      <vt:lpstr>PowerPoint 演示文稿</vt:lpstr>
      <vt:lpstr>（四）通过修正案方式修宪实现宪法的 稳定性价值 </vt:lpstr>
      <vt:lpstr>三、此次修宪的主要内容</vt:lpstr>
      <vt:lpstr>PowerPoint 演示文稿</vt:lpstr>
      <vt:lpstr>（一）科学发展观和习近平新时代中国特色社会主义思想入宪，实现指导思想的与时俱进</vt:lpstr>
      <vt:lpstr>PowerPoint 演示文稿</vt:lpstr>
      <vt:lpstr>（二）调整完善了中国特色社会主义事业总体布局和第二个百年奋斗目标方面</vt:lpstr>
      <vt:lpstr>PowerPoint 演示文稿</vt:lpstr>
      <vt:lpstr>（三）完善全面依法治国和宪法实施</vt:lpstr>
      <vt:lpstr>PowerPoint 演示文稿</vt:lpstr>
      <vt:lpstr>PowerPoint 演示文稿</vt:lpstr>
      <vt:lpstr>PowerPoint 演示文稿</vt:lpstr>
      <vt:lpstr>（四）调整充实我国革命和建设发展历程的内容</vt:lpstr>
      <vt:lpstr>（五）调整完善了广泛的爱国统一战线和 民族关系方面的容</vt:lpstr>
      <vt:lpstr>PowerPoint 演示文稿</vt:lpstr>
      <vt:lpstr> （六）调整完善和平外交政策，坚持互利共赢开放战略，推动构建人类命运共同体 </vt:lpstr>
      <vt:lpstr>PowerPoint 演示文稿</vt:lpstr>
      <vt:lpstr>（七）充实坚持和加强中国共产党全面领导的有关内容</vt:lpstr>
      <vt:lpstr>PowerPoint 演示文稿</vt:lpstr>
      <vt:lpstr> （八）增加国家倡导社会主义核心价值观 方面的内容 </vt:lpstr>
      <vt:lpstr>PowerPoint 演示文稿</vt:lpstr>
      <vt:lpstr> ９.修改完善国家主席任职任期方面的规定 </vt:lpstr>
      <vt:lpstr> （十）在宪法中增加有关设区的市的地方立法权方面的内容 </vt:lpstr>
      <vt:lpstr> （十一）增加与监察委员会有关的规定 </vt:lpstr>
      <vt:lpstr>PowerPoint 演示文稿</vt:lpstr>
      <vt:lpstr>PowerPoint 演示文稿</vt:lpstr>
      <vt:lpstr>监察委员会</vt:lpstr>
      <vt:lpstr>PowerPoint 演示文稿</vt:lpstr>
      <vt:lpstr>PowerPoint 演示文稿</vt:lpstr>
      <vt:lpstr>PowerPoint 演示文稿</vt:lpstr>
    </vt:vector>
  </TitlesOfParts>
  <Company>WWW.YlmF.CoM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雨林木风</dc:creator>
  <cp:lastModifiedBy>WPS_127759479</cp:lastModifiedBy>
  <cp:revision>829</cp:revision>
  <dcterms:created xsi:type="dcterms:W3CDTF">2012-07-24T11:03:00Z</dcterms:created>
  <dcterms:modified xsi:type="dcterms:W3CDTF">2018-10-11T02:53:38Z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2052-11.1.0.7849</vt:lpwstr>
  </property>
</Properties>
</file>